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997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648927-0342-479F-8E34-EC5DF7976A8C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6DDB30-ACC0-405D-B11A-63C77ACD2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087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E7CB0-3791-FA30-C0F0-58FC05124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B603A-E198-1865-6AFA-A92F2CA1CF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56B91-7505-E111-EABD-FF357CAEF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4D9B9-4EE4-44C1-B387-87B3E8F11107}" type="datetime1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8F229-484F-F71D-5BC9-3B7FE40B5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3967A-0201-AB20-F258-7A361FCC3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148191" cy="365125"/>
          </a:xfrm>
        </p:spPr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986F6F3-085E-0D84-54D1-D518DE334D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99372" y="5963054"/>
            <a:ext cx="882233" cy="89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708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25075-BFF4-719A-16C8-7CF1861AE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11407-D302-F38F-87DB-3952A10C46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4FA65-1BFC-4AC1-14B8-1FA9EAAB7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FC69E-728D-46F4-8E42-C9F1BC4E024C}" type="datetime1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8CE49-07F4-BF91-7E40-027EE62BB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26EB0D-836C-C093-B729-63B3CC12D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294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F1362-B51B-4C85-1861-D8E9E81B9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D75176-4778-C45A-EA59-CBCD79FB6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95114-B386-C5D0-9EA2-FFD4475E9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5DEE-D5C7-44B1-B6F4-6D245996594F}" type="datetime1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BCB52-A019-9D7D-F436-5711CDEEA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E8994-5B96-4424-30F1-52D006E6F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08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2FF17-AA25-CD32-A121-4675831D2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8FBAC-3C5D-82FD-AE3C-AD6CE34B20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A3270C-1D83-7377-226C-71EA8356B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6B3EB8-E3A2-22C2-3F43-7FF7A4856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6F963-241E-4949-8154-3F35DF74B796}" type="datetime1">
              <a:rPr lang="en-US" smtClean="0"/>
              <a:t>5/21/2026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F2819C-E4A6-1C2C-1531-E499F2E64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AEE7B9-CE42-6819-EC54-2F5397511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374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8870D-FEA3-11C1-1644-3A339A50E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570918-7676-E5A9-6387-20A01F524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A953D6-56CA-81A4-EAE5-4CFDCCE90B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1B18CB-4CD6-0319-FBB6-A0D351169F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8A0112-6B4F-A8E9-D7A6-0EF7C1C995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534A38-41AC-37C5-2C3A-36696BC9A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B83C9-3862-4DBA-BA5A-F034E77D2470}" type="datetime1">
              <a:rPr lang="en-US" smtClean="0"/>
              <a:t>5/21/2026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8462E1-377B-5954-F696-F09B6EE6E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280E61-6222-3C45-4439-18D89B590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026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883B8-D8A4-F1C6-E853-D0A45133D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4D55BF-F25F-CC0A-8313-4CC41F438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E9A05-3A2A-4997-BCFE-05D7806945A0}" type="datetime1">
              <a:rPr lang="en-US" smtClean="0"/>
              <a:t>5/21/2026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0170A1-2518-2FB3-3E4F-D75990DC3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1882F0-3D3A-8669-93E6-15AF74738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592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206D5A-DAD1-01A9-ECC1-528B4F515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7C4B2-ED09-46F0-B8F1-8EC5DA8531F0}" type="datetime1">
              <a:rPr lang="en-US" smtClean="0"/>
              <a:t>5/21/2026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B6FFC-DB36-E64A-AB7A-CB5C513B9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B7221D-FB9B-BD00-D841-E17D67274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016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D4521-5C97-7664-0348-9BD7726CD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00421-91E6-E88A-786D-8A6FE6C1B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3F3256-4A7C-3082-8FB2-6AAB15ECF3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375DD6-4F76-FB5A-E68C-BE8F235BC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7BFE8-E634-449B-B520-CA641BC563FF}" type="datetime1">
              <a:rPr lang="en-US" smtClean="0"/>
              <a:t>5/21/2026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88B0E-D4A7-A761-8772-3C2A24527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3E79E-3CB8-BC13-4B23-377ECAF57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98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49115-E724-BF85-3D94-B40206D5A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028D6A-F5BF-F696-016E-10EEB053EF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65F1BE-C457-63BB-3127-29EDFCAC18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ED61A-934B-5C9E-FB48-303D6BD9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E39BE-049A-4D28-AE26-FE85328AEE4F}" type="datetime1">
              <a:rPr lang="en-US" smtClean="0"/>
              <a:t>5/21/2026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3974F9-7D28-F9DE-AAC7-4AA47E999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27171D-778C-CDA1-BFA0-BF8518AAE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082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A204E-26FC-3A05-FDD9-E8AF0D52A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927A46-DEEE-DBE0-2655-7FC4699CD9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995492-8F74-4FB0-31F8-BDAD1B977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7D32-6E70-48B5-B226-BCB39B1A3CB2}" type="datetime1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A5660-B447-D125-2C8E-489332F08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A27B7D-6FFF-FE22-3ABD-A28868E3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532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94F48F-AA03-54AF-B39E-1E5F266E3B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3AC68C-5322-4A25-C625-69ABA27A11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4C122-EAF6-ABC1-1D8B-F469FC57F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AAAA5-6E06-465E-B67C-BA283B1722F8}" type="datetime1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083AA7-57ED-B87F-09E9-274FA4408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E803E-CB26-BCE4-C92A-B15DF499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45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16A468-3A1A-0CC4-019C-2FDC77485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FB45B9-60AA-BFED-B899-4B95320C0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ECE44-18C4-7FD2-5433-BC102B99EC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A94BE-6796-4532-88D5-65C1F025B251}" type="datetime1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DF4B2-9151-8B37-28E9-5003D2D41C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2B-5F19-A421-C5A0-3866314D27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08F7A-6783-4ECE-B44F-0592F9A6D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71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11137-ABE2-3B64-E0C1-68FC254EA2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081C57-4947-3F77-AF0E-1E886180B4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37BD6E-4ACC-50D1-800B-C22035ED7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7A-6783-4ECE-B44F-0592F9A6D7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782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apac_2026.potx" id="{F8B294FD-C278-4CD4-A476-E64C13B2EBE9}" vid="{E76040CF-D27B-4069-83D5-A9E74AC758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SEA-PAC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SEA-PAC 2026 Presentation Template</dc:title>
  <dc:creator>Delvin Bunton</dc:creator>
  <cp:lastModifiedBy>Delvin Bunton</cp:lastModifiedBy>
  <cp:revision>2</cp:revision>
  <dcterms:created xsi:type="dcterms:W3CDTF">2026-05-22T03:12:56Z</dcterms:created>
  <dcterms:modified xsi:type="dcterms:W3CDTF">2026-05-22T03:16:40Z</dcterms:modified>
</cp:coreProperties>
</file>