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8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90" r:id="rId27"/>
    <p:sldId id="281" r:id="rId28"/>
    <p:sldId id="287" r:id="rId29"/>
    <p:sldId id="291" r:id="rId30"/>
    <p:sldId id="292" r:id="rId31"/>
    <p:sldId id="293" r:id="rId32"/>
    <p:sldId id="294" r:id="rId3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y Clairmont" initials="TC" lastIdx="1" clrIdx="0">
    <p:extLst>
      <p:ext uri="{19B8F6BF-5375-455C-9EA6-DF929625EA0E}">
        <p15:presenceInfo xmlns:p15="http://schemas.microsoft.com/office/powerpoint/2012/main" userId="7ee081657271a2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60" autoAdjust="0"/>
    <p:restoredTop sz="94564" autoAdjust="0"/>
  </p:normalViewPr>
  <p:slideViewPr>
    <p:cSldViewPr>
      <p:cViewPr varScale="1">
        <p:scale>
          <a:sx n="71" d="100"/>
          <a:sy n="71" d="100"/>
        </p:scale>
        <p:origin x="1272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1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F953561F-D353-47DE-BF84-72710D9B7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1:48:08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24513,'0'606'0,"1266"-606"0,-1266-606 0,-1266 606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04:23.9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04:24.2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19:58.1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24517,'0'2498'0,"2328"-2498"0,-2328-2498 0,-2328 2498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20:12.3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20:28.2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20:44.9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24:53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24520,'0'698'0,"2439"-698"0,-2439-698 0,-2439 698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25:16.3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24509,'0'665'0,"2235"-665"0,-2235-665 0,-2235 665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27:5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24456,'0'667'0,"1978"-667"0,-1978-667 0,-1978 667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34:06.0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24520,'0'529'0,"2421"-529"0,-2421-529 0,-2421 529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1:48:11.7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34:08.1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34:09.5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40:25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24511,'0'583'0,"1063"-583"0,-1063-583 0,-1063 583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40:43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08.5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24524,'0'1325'0,"5573"-1325"0,-5573-1325 0,-5573 1325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31.2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30:08.1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24505,'0'839'0,"2029"-839"0,-2029-839 0,-2029 839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30:10.0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44:50.0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24508,'0'550'0,"2068"-550"0,-2068-550 0,-2068 550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49:06.9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24513,'0'744'0,"2606"-744"0,-2606-744 0,-2606 744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02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24514,'0'543'0,"2083"-543"0,-2083-543 0,-2083 543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51:18.6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24512,'0'788'0,"2057"-788"0,-2057-788 0,-2057 788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53:49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24536,'0'670'0,"1693"-670"0,-1693-670 0,-1693 670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56:19.9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56:36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57:15.7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3494 524 24522,'-1'20'0,"-3"1"0,-3-1 0,-2 1 0,-3-1 0,-3 0 0,-2 0 0,-3-1 0,-3 1 0,-1-1 0,-4 0 0,-2-1 0,-2 0 0,-3 0 0,-2-1 0,-2 0 0,-3-1 0,-1 1 0,-3-2 0,-1 0 0,-3-1 0,-1-1 0,-2 0 0,-2 0 0,-1-1 0,-2-2 0,-1 1 0,-2-1 0,0-1 0,-2-1 0,-1-1 0,-1 0 0,0-1 0,-2-1 0,0 0 0,0-2 0,-2 0 0,1-1 0,0-1 0,0 0 0,-1-2 0,0 0 0,1-1 0,0-1 0,0 0 0,2-2 0,-1 0 0,2-1 0,-1-1 0,3 0 0,0-1 0,1-1 0,1-1 0,2-1 0,1 1 0,2-2 0,1-1 0,3 0 0,0 0 0,3-1 0,1-1 0,3 0 0,1-2 0,3 1 0,2-1 0,1 0 0,4-1 0,2 0 0,2 0 0,2-1 0,3 0 0,3-1 0,1 1 0,4-1 0,3 0 0,2 0 0,2-1 0,3 1 0,4-1 0,1 1 0,4-1 0,1 1 0,4-1 0,3 1 0,2 0 0,2 0 0,3 0 0,4 0 0,1 0 0,3 2 0,3-1 0,2 0 0,2 1 0,2 1 0,4-1 0,1 1 0,2 1 0,3 0 0,1 1 0,3 0 0,1 1 0,3 0 0,0 1 0,3 1 0,1 0 0,2 1 0,1 0 0,2 2 0,1 0 0,1 1 0,0 0 0,3 2 0,-1 0 0,2 0 0,-1 2 0,2 0 0,0 1 0,0 2 0,1-1 0,0 2 0,-1 0 0,0 2 0,0-1 0,1 2 0,-2 1 0,0 0 0,0 2 0,-2 0 0,0 0 0,-1 2 0,-1 0 0,-2 1 0,0 0 0,-2 2 0,-1 0 0,-2 1 0,-1 0 0,-2 1 0,-2 1 0,-1 0 0,-3 1 0,-1 0 0,-3 1 0,-1 0 0,-3 1 0,-2 1 0,-2-1 0,-3 1 0,-2 1 0,-2 0 0,-4-1 0,-1 2 0,-3 0 0,-3 0 0,-2 0 0,-3 0 0,-3 0 0,-2 1 0,-3-1 0,-3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59:38.7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24510,'0'670'0,"2117"-670"0,-2117-670 0,-2117 670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09:08.9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24508,'0'593'0,"1437"-593"0,-1437-593 0,-1437 593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11:59.8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24520,'0'725'0,"1508"-725"0,-1508-725 0,-1508 725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12:06.2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24511,'0'695'0,"1490"-695"0,-1490-695 0,-1490 695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12:20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24499,'0'4658'0,"17318"-4658"0,-17318-4658 0,-17318 4658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04.4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48:01.6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24530,'0'878'0,"4138"-878"0,-4138-878 0,-4138 878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48:04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28:04.4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24510,'0'831'0,"4350"-831"0,-4350-831 0,-4350 831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34:22.5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24499,'0'999'0,"3118"-999"0,-3118-999 0,-3118 999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34:43.0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3:54:3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3:55:1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24575,'2'0'0,"-1"0"0,1 0 0,-1 1 0,1-1 0,-1 0 0,1 0 0,-1 1 0,1 0 0,-1 0 0,1-1 0,-1 1 0,1 0 0,-2 0 0,2-1 0,-1 1 0,0 1 0,1-2 0,0 3 0,20 22 0,-19-19 0,1-1 0,0 0 0,0 0 0,1 0 0,0-1 0,0 1 0,7 4 0,-9-8 0,-1 1 0,0-2 0,1 2 0,-1-1 0,1 0 0,0 0 0,0 0 0,0-1 0,0 0 0,-1 0 0,1 1 0,0-1 0,0 0 0,-1 0 0,1-1 0,0 1 0,0 0 0,-1-1 0,6-1 0,2-4 0,0 0 0,0 0 0,0 0 0,-1-2 0,0 1 0,0-1 0,12-15 0,-3 4 0,-7 8-195,1 0 0,0 1 0,1-1 0,-1 2 0,2 0 0,22-10 0,-21 13-6631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39:23.7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2108 220 24516,'0'9'0,"-3"-1"0,-1 1 0,-2-1 0,-1 1 0,-2 0 0,-1-1 0,-2 0 0,-2 0 0,-1 0 0,-1 0 0,-3 0 0,-1-1 0,0 1 0,-2-1 0,-2 0 0,-1 0 0,-1-1 0,-2 1 0,-1-1 0,-1 0 0,0 0 0,-3-1 0,0 1 0,0-1 0,-2-1 0,-1 1 0,-1-1 0,1-1 0,-3 1 0,1-1 0,-1 0 0,-1-1 0,0 1 0,0-2 0,-1 1 0,0-1 0,0 0 0,0 0 0,-1-1 0,1 0 0,-1-1 0,1 0 0,1 0 0,-2-1 0,2 1 0,0-2 0,0 1 0,1-1 0,1 0 0,0-1 0,0 1 0,2-1 0,0-1 0,2 1 0,-1-1 0,2-1 0,2 1 0,0-1 0,1 0 0,2 0 0,0-1 0,2 1 0,1-1 0,1 0 0,1 0 0,2-1 0,2 1 0,1-1 0,1 0 0,2 0 0,2 0 0,1 0 0,1 0 0,2-1 0,3 0 0,0 1 0,2-1 0,1 1 0,2-1 0,2 1 0,2-1 0,1 0 0,2 0 0,0 1 0,3 0 0,2 0 0,1-1 0,1 1 0,2 0 0,2 0 0,1 0 0,1 1 0,2-1 0,2 1 0,1 0 0,1 0 0,1 0 0,2 1 0,0 0 0,2 0 0,1 0 0,0 0 0,2 1 0,2 1 0,-1-1 0,2 1 0,0-1 0,2 1 0,0 1 0,0 0 0,1 0 0,1 0 0,0 1 0,0 1 0,2-1 0,-2 1 0,1 0 0,1 1 0,-1-1 0,1 2 0,-1-1 0,0 1 0,0 0 0,0 1 0,-1-1 0,0 1 0,0 1 0,-1 0 0,-1 0 0,1 0 0,-3 1 0,1 1 0,-1-1 0,-1 1 0,-2-1 0,0 1 0,0 1 0,-3 0 0,0 0 0,-1 0 0,-1 0 0,-2 1 0,-1 0 0,-1 0 0,-2 0 0,-2 1 0,0-1 0,-1 1 0,-3 0 0,-1 0 0,-1 0 0,-2 1 0,-2-1 0,-1 0 0,-2 0 0,-1 1 0,-2 0 0,-1 0 0,-3-1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3:39:39.6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526 264 24498,'-1'10'0,"0"1"0,1-2 0,-2 2 0,1-1 0,-2 0 0,0 0 0,0 0 0,0-1 0,0 1 0,-2 0 0,1-1 0,-1 0 0,0 0 0,0 0 0,-1-1 0,-1 0 0,1 1 0,-1-2 0,0 1 0,-1-1 0,1 0 0,-2-1 0,1 1 0,0-1 0,-1-1 0,0 0 0,0 0 0,0 0 0,-1-1 0,1-1 0,-1 1 0,0-1 0,0-1 0,0 1 0,0-2 0,0 1 0,0-1 0,-1-1 0,1 1 0,0-2 0,-1 1 0,1-1 0,0-1 0,0 1 0,0-2 0,-1 1 0,2-1 0,-1-1 0,0 1 0,1-1 0,-1-1 0,1 0 0,0 0 0,1 0 0,0-1 0,0-1 0,-1 1 0,2-1 0,-1 0 0,1-1 0,0 1 0,0-2 0,1 1 0,0 0 0,1-1 0,0 0 0,0 0 0,0 0 0,1-1 0,1 0 0,-1 1 0,1-1 0,1 0 0,-1 0 0,2 0 0,-1-1 0,1 2 0,0-2 0,1 1 0,0-1 0,1 1 0,0 0 0,1-1 0,-1 2 0,2-2 0,-1 1 0,1 1 0,1-1 0,-1 0 0,1 0 0,1 1 0,0 0 0,0 0 0,0 0 0,1 1 0,0 0 0,1 0 0,0 0 0,0 1 0,1 0 0,-1 0 0,2 0 0,-1 1 0,0 0 0,0 0 0,1 1 0,0 1 0,1-1 0,-1 1 0,1 0 0,0 1 0,-1 0 0,2 0 0,-1 1 0,0 0 0,0 1 0,0 0 0,1 0 0,-1 1 0,0 0 0,1 1 0,-1 0 0,0 0 0,0 1 0,0 0 0,0 1 0,0 0 0,0 0 0,-1 1 0,1 0 0,-1 1 0,0-1 0,0 1 0,0 1 0,-1 0 0,0 0 0,1 1 0,-2 0 0,1 0 0,-1 0 0,0 1 0,-1 0 0,1 0 0,-1 0 0,-1 1 0,0 0 0,0 0 0,-1 0 0,1 1 0,-2 0 0,0 0 0,0-1 0,0 1 0,0 1 0,-2-2 0,1 2 0,-2-1 0,1 0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2T17:11:07.3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24521,'0'1047'0,"2328"-1047"0,-2328-1047 0,-2328 1047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1:58:21.7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24517,'0'747'0,"2500"-747"0,-2500-747 0,-2500 747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2T17:13:10.5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24526,'0'2450'0,"6539"-2450"0,-6539-2450 0,-6539 2450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2T16:59:42.6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24503,'0'713'0,"1159"-713"0,-1159-713 0,-1159 713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2T16:59:50.9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2T17:01:47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24529,'0'815'0,"815"-815"0,-815-815 0,-815 815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2T17:05:17.1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24506,'0'1074'0,"2891"-1074"0,-2891-1074 0,-2891 1074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1:58:45.3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1824 369 24515,'0'14'0,"-3"0"0,0 0 0,-2 1 0,-2-1 0,0 0 0,-2 0 0,-2 0 0,0-1 0,-2 1 0,-2-1 0,0 0 0,-2 0 0,-1 0 0,-1-1 0,-2 0 0,0-1 0,-2 0 0,-1 0 0,-1-1 0,-1 1 0,0-2 0,-2 0 0,0 0 0,-2-1 0,0 0 0,-1-1 0,-1 0 0,0-1 0,-1 0 0,0 0 0,-1-2 0,0 0 0,-1 0 0,0-1 0,0 0 0,0-2 0,-1 1 0,0-2 0,0 1 0,0-2 0,1 1 0,-1-2 0,1 1 0,0-2 0,-1 0 0,2-1 0,0 0 0,0 0 0,1-2 0,0 0 0,0 0 0,2-1 0,0 0 0,1-1 0,1 0 0,0-1 0,2 0 0,0 0 0,1-2 0,1 1 0,1-1 0,2 0 0,0 0 0,1-1 0,2 0 0,1-1 0,1 0 0,1 0 0,2 0 0,1-1 0,1 1 0,2-1 0,1 0 0,1 0 0,2 0 0,1-1 0,1 1 0,3 0 0,0 0 0,2-1 0,0 0 0,3 1 0,1 0 0,1 0 0,2-1 0,1 2 0,1-1 0,2 0 0,1 1 0,1 0 0,2-1 0,1 2 0,1 0 0,1 0 0,2 0 0,1 0 0,0 1 0,2 0 0,1 0 0,1 2 0,1-1 0,0 1 0,2 0 0,0 1 0,1 0 0,1 1 0,0 0 0,2 1 0,0 0 0,0 1 0,1 0 0,0 1 0,0 0 0,2 1 0,-1 1 0,0-1 0,1 2 0,-1 0 0,1 1 0,0 0 0,0 1 0,0 0 0,-1 2 0,0-1 0,0 1 0,0 1 0,-1 0 0,0 1 0,-1 0 0,0 1 0,-1 0 0,0 1 0,-1 0 0,-1 1 0,0 0 0,-2 1 0,0 0 0,-2 1 0,0-1 0,-1 2 0,-1 0 0,-1 0 0,-2 1 0,0 0 0,-2 0 0,-1 0 0,-1 0 0,-2 2 0,0-1 0,-2 0 0,-2 1 0,0 0 0,-2-1 0,-2 2 0,0-1 0,-2 0 0,-2 0 0,0 1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03:15.6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24499,'0'416'0,"673"-416"0,-673-416 0,-673 416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03:17.6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2:10:29.4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59587"/>
            <a:ext cx="5850835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7444A7DA-7820-4517-AAF2-0511FAEE8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21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02" y="0"/>
            <a:ext cx="969397" cy="6858000"/>
          </a:xfrm>
          <a:prstGeom prst="rect">
            <a:avLst/>
          </a:prstGeom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85800" y="3428326"/>
            <a:ext cx="6172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6096000" cy="131127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27F0-A413-4A72-A882-F9BC1C193315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8FE7-3D7B-4D44-A485-EA8CDBAE9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920E57D5-C022-4258-9450-900A9E4E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2747990" cy="6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875B-A255-4433-9BC2-0A3A58E9ABE5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2B70-360B-4A65-824F-7EC41AB53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065A-2312-4AEA-873D-5F5FC4177049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2B2D-34A4-4B2D-8BDF-776110F70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8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981200"/>
            <a:ext cx="7543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FCD8-BE74-4045-B28A-1A6031103A33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99A2-A701-42CD-A679-C7B404665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D95B-4F00-4CBB-85B1-3BD2885CBCC6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8FE7-3D7B-4D44-A485-EA8CDBAE9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BD56-3E7F-4599-9EB0-EA53614725B4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F64E-B153-456E-8C49-5825F2C49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B83E-3985-4F3D-8CCE-8EAA2A277CA2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9D75-2C67-4FD8-8FFF-76C1A0AB4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F613-AAE1-4318-8147-1A88AB20BE0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17B5-C678-4ADC-9F1D-C08D4CE74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1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77CE-BECF-4820-A793-E9094BC4834F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954F-1EF6-4092-968A-09E4303C3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921C-95DE-45EC-B4D1-2DC377FBDD67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41E4-FB32-4614-8774-645BE98EA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7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B30D-C8C3-4662-9DB3-825B581D6B1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F387-0547-4028-BF4C-A7C21552A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0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8BA1-72D0-45B5-8DE7-B45A4D769107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0065-0515-4CBD-9DBC-4FAFA35CE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6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fld id="{DBB0A9C1-5171-4218-A606-A6F55C12A60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fld id="{A9F4AB90-7376-4E10-999A-49E4A40DF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02" y="0"/>
            <a:ext cx="96939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5.xml"/><Relationship Id="rId4" Type="http://schemas.openxmlformats.org/officeDocument/2006/relationships/image" Target="../media/image24.png"/><Relationship Id="rId9" Type="http://schemas.openxmlformats.org/officeDocument/2006/relationships/customXml" Target="../ink/ink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customXml" Target="../ink/ink3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38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4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44.xml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customXml" Target="../ink/ink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48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5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customXml" Target="../ink/ink10.xml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customXml" Target="../ink/ink15.xml"/><Relationship Id="rId5" Type="http://schemas.openxmlformats.org/officeDocument/2006/relationships/customXml" Target="../ink/ink11.xml"/><Relationship Id="rId10" Type="http://schemas.openxmlformats.org/officeDocument/2006/relationships/customXml" Target="../ink/ink14.xml"/><Relationship Id="rId4" Type="http://schemas.openxmlformats.org/officeDocument/2006/relationships/image" Target="../media/image90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E1E6-B702-1ECF-B0B0-8AB0BFBF3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6096000" cy="2308324"/>
          </a:xfrm>
        </p:spPr>
        <p:txBody>
          <a:bodyPr/>
          <a:lstStyle/>
          <a:p>
            <a:r>
              <a:rPr lang="en-US" sz="3600" dirty="0"/>
              <a:t>ADDING ATTACHMENTS TO YOUR WINLINK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1E17E-DAF5-85D9-8BD5-D7D88BA4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6019800" cy="1600200"/>
          </a:xfrm>
        </p:spPr>
        <p:txBody>
          <a:bodyPr/>
          <a:lstStyle/>
          <a:p>
            <a:r>
              <a:rPr lang="en-US" dirty="0"/>
              <a:t>KB7RHI</a:t>
            </a:r>
          </a:p>
        </p:txBody>
      </p:sp>
    </p:spTree>
    <p:extLst>
      <p:ext uri="{BB962C8B-B14F-4D97-AF65-F5344CB8AC3E}">
        <p14:creationId xmlns:p14="http://schemas.microsoft.com/office/powerpoint/2010/main" val="236582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A4D3-39D0-E7AF-CEF6-1F8CCA8B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1268016"/>
          </a:xfrm>
        </p:spPr>
        <p:txBody>
          <a:bodyPr>
            <a:normAutofit/>
          </a:bodyPr>
          <a:lstStyle/>
          <a:p>
            <a:r>
              <a:rPr lang="en-US" sz="3200" dirty="0"/>
              <a:t>Click on “Edit/Resize-Image”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37C03E-E7B2-0CC2-730E-2F0EB1D73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827" y="2514600"/>
            <a:ext cx="4918624" cy="4114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0318F3-053D-131B-C2AB-675A168449F2}"/>
                  </a:ext>
                </a:extLst>
              </p14:cNvPr>
              <p14:cNvContentPartPr/>
              <p14:nvPr/>
            </p14:nvContentPartPr>
            <p14:xfrm>
              <a:off x="2743200" y="4250524"/>
              <a:ext cx="871911" cy="19082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0318F3-053D-131B-C2AB-675A16844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7080" y="4244403"/>
                <a:ext cx="884151" cy="20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22C613-8FF2-B85B-928A-89876C7C1455}"/>
                  </a:ext>
                </a:extLst>
              </p14:cNvPr>
              <p14:cNvContentPartPr/>
              <p14:nvPr/>
            </p14:nvContentPartPr>
            <p14:xfrm>
              <a:off x="717899" y="3737324"/>
              <a:ext cx="270" cy="2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22C613-8FF2-B85B-928A-89876C7C14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309" y="373273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1E43CB-0D87-DDDB-87CF-0D4D6E8CD3C1}"/>
                  </a:ext>
                </a:extLst>
              </p14:cNvPr>
              <p14:cNvContentPartPr/>
              <p14:nvPr/>
            </p14:nvContentPartPr>
            <p14:xfrm>
              <a:off x="2016869" y="1534664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1E43CB-0D87-DDDB-87CF-0D4D6E8CD3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2279" y="1530074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8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70B7-A461-E5C2-DB66-9958CF5B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140359"/>
          </a:xfrm>
        </p:spPr>
        <p:txBody>
          <a:bodyPr>
            <a:noAutofit/>
          </a:bodyPr>
          <a:lstStyle/>
          <a:p>
            <a:r>
              <a:rPr lang="en-US" sz="3200" dirty="0"/>
              <a:t>You will now see the menu of choices you can do with your file…we want to click on “Resize”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1CBBC5-D426-E736-A2D2-DD7DA1A8A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765425"/>
            <a:ext cx="7148908" cy="37719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E5E5FF-975E-0944-3663-39D279FCAE5B}"/>
                  </a:ext>
                </a:extLst>
              </p14:cNvPr>
              <p14:cNvContentPartPr/>
              <p14:nvPr/>
            </p14:nvContentPartPr>
            <p14:xfrm>
              <a:off x="2362200" y="3048000"/>
              <a:ext cx="382860" cy="2100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E5E5FF-975E-0944-3663-39D279FC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6083" y="3041885"/>
                <a:ext cx="395094" cy="22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CBE4ED-1878-379E-4350-26DD57FC859A}"/>
                  </a:ext>
                </a:extLst>
              </p14:cNvPr>
              <p14:cNvContentPartPr/>
              <p14:nvPr/>
            </p14:nvContentPartPr>
            <p14:xfrm>
              <a:off x="-484412" y="2462384"/>
              <a:ext cx="270" cy="2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CBE4ED-1878-379E-4350-26DD57FC85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89002" y="2457794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2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834F-693E-5595-C1CF-07FE2FF1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0" y="0"/>
            <a:ext cx="8000190" cy="2284380"/>
          </a:xfrm>
        </p:spPr>
        <p:txBody>
          <a:bodyPr>
            <a:noAutofit/>
          </a:bodyPr>
          <a:lstStyle/>
          <a:p>
            <a:r>
              <a:rPr lang="en-US" sz="2800" dirty="0"/>
              <a:t>Resize image screen, suggest resizing your pic to 100kb or less…this will allow some text in your message and not exceed the total message size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21197-63FA-8BD4-3D0D-70C8B95ED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12494"/>
            <a:ext cx="7379058" cy="38404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6E7782-A4B6-B161-1F39-8B68BA5E3423}"/>
                  </a:ext>
                </a:extLst>
              </p14:cNvPr>
              <p14:cNvContentPartPr/>
              <p14:nvPr/>
            </p14:nvContentPartPr>
            <p14:xfrm>
              <a:off x="3143480" y="5173706"/>
              <a:ext cx="2006498" cy="477212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6E7782-A4B6-B161-1F39-8B68BA5E34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360" y="5167588"/>
                <a:ext cx="2018737" cy="489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18320-F777-F6E0-597D-DDEE7A72752B}"/>
                  </a:ext>
                </a:extLst>
              </p14:cNvPr>
              <p14:cNvContentPartPr/>
              <p14:nvPr/>
            </p14:nvContentPartPr>
            <p14:xfrm>
              <a:off x="4913159" y="3729494"/>
              <a:ext cx="270" cy="27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18320-F777-F6E0-597D-DDEE7A7275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8569" y="372490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977D6E-451F-1235-D24E-8B6D92E87ABA}"/>
                  </a:ext>
                </a:extLst>
              </p14:cNvPr>
              <p14:cNvContentPartPr/>
              <p14:nvPr/>
            </p14:nvContentPartPr>
            <p14:xfrm>
              <a:off x="4146729" y="4149605"/>
              <a:ext cx="730620" cy="30213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977D6E-451F-1235-D24E-8B6D92E87A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0611" y="4143490"/>
                <a:ext cx="742857" cy="31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D41CC3-0751-E624-36AF-970E13B378F8}"/>
                  </a:ext>
                </a:extLst>
              </p14:cNvPr>
              <p14:cNvContentPartPr/>
              <p14:nvPr/>
            </p14:nvContentPartPr>
            <p14:xfrm>
              <a:off x="-887522" y="1833014"/>
              <a:ext cx="270" cy="27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D41CC3-0751-E624-36AF-970E13B378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92112" y="1828424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374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DD8A-1AEE-C2B9-24BA-D41F3971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Enter the size you want in the “Desired size (kb)” Box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9C1A6-640B-72E8-52E9-BF60BD389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42" y="2209800"/>
            <a:ext cx="7379058" cy="38404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E0A38-B2D0-83E4-2839-AAF8AD68FF50}"/>
                  </a:ext>
                </a:extLst>
              </p14:cNvPr>
              <p14:cNvContentPartPr/>
              <p14:nvPr/>
            </p14:nvContentPartPr>
            <p14:xfrm>
              <a:off x="4038600" y="3810000"/>
              <a:ext cx="744450" cy="19803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E0A38-B2D0-83E4-2839-AAF8AD68FF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483" y="3803890"/>
                <a:ext cx="756684" cy="2102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45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D170-BB04-6AA3-E277-E039A848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this example the desired size is 100kb, next click on “Change Size”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16D79-F4D2-10C9-F2E0-F3DD30E86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2969"/>
            <a:ext cx="7400118" cy="38404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A5ABA9-AEF2-20B6-7939-BBA764DDCFDC}"/>
                  </a:ext>
                </a:extLst>
              </p14:cNvPr>
              <p14:cNvContentPartPr/>
              <p14:nvPr/>
            </p14:nvContentPartPr>
            <p14:xfrm>
              <a:off x="3962400" y="4203209"/>
              <a:ext cx="938424" cy="268319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A5ABA9-AEF2-20B6-7939-BBA764DDCF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6281" y="4197086"/>
                <a:ext cx="950663" cy="2805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8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11CB-6B13-2BB5-CD24-CA419265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Note the current file size is now 99.9 kb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4E332F-8190-831B-7424-BF40951C3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2209800"/>
            <a:ext cx="7425790" cy="39090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250E36-0AD0-A512-AE77-E85128BE3710}"/>
                  </a:ext>
                </a:extLst>
              </p14:cNvPr>
              <p14:cNvContentPartPr/>
              <p14:nvPr/>
            </p14:nvContentPartPr>
            <p14:xfrm>
              <a:off x="4201695" y="3581400"/>
              <a:ext cx="740610" cy="2837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250E36-0AD0-A512-AE77-E85128BE3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577" y="3575286"/>
                <a:ext cx="752846" cy="2959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06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BE09-2920-97B2-4FEB-F8C467A7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7610156" cy="1474470"/>
          </a:xfrm>
        </p:spPr>
        <p:txBody>
          <a:bodyPr>
            <a:noAutofit/>
          </a:bodyPr>
          <a:lstStyle/>
          <a:p>
            <a:r>
              <a:rPr lang="en-US" sz="3600" dirty="0"/>
              <a:t>When you are done editing your pic…then click on “Save”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DEBFD0-BE94-573B-C6AC-3AFDB609E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43" y="2160270"/>
            <a:ext cx="7295513" cy="38404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94B0E1-CD9F-20AD-967F-D17B1C955B14}"/>
                  </a:ext>
                </a:extLst>
              </p14:cNvPr>
              <p14:cNvContentPartPr/>
              <p14:nvPr/>
            </p14:nvContentPartPr>
            <p14:xfrm>
              <a:off x="3352800" y="5181600"/>
              <a:ext cx="609600" cy="24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94B0E1-CD9F-20AD-967F-D17B1C955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6682" y="5175486"/>
                <a:ext cx="621835" cy="2535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00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4145-9C53-E8E1-B4D1-636B4A2E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812925"/>
          </a:xfrm>
        </p:spPr>
        <p:txBody>
          <a:bodyPr>
            <a:noAutofit/>
          </a:bodyPr>
          <a:lstStyle/>
          <a:p>
            <a:r>
              <a:rPr lang="en-US" sz="3600" dirty="0"/>
              <a:t>Your editing of the image is now saved…note the image file size in now 99.9 kb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68825-A58A-5018-4A85-617474923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82" y="2514600"/>
            <a:ext cx="7342718" cy="38404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8333E39-ADDB-AD0A-27E4-56C77A64846A}"/>
                  </a:ext>
                </a:extLst>
              </p14:cNvPr>
              <p14:cNvContentPartPr/>
              <p14:nvPr/>
            </p14:nvContentPartPr>
            <p14:xfrm>
              <a:off x="5954009" y="5415374"/>
              <a:ext cx="270" cy="2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8333E39-ADDB-AD0A-27E4-56C77A6484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9419" y="541078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E4A163-6554-DCB9-4549-33DBA78318AA}"/>
                  </a:ext>
                </a:extLst>
              </p14:cNvPr>
              <p14:cNvContentPartPr/>
              <p14:nvPr/>
            </p14:nvContentPartPr>
            <p14:xfrm>
              <a:off x="5768519" y="5697794"/>
              <a:ext cx="270" cy="27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E4A163-6554-DCB9-4549-33DBA7831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3929" y="569320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2EEEB7-E930-B3A0-B833-DF50E1CA7D40}"/>
                  </a:ext>
                </a:extLst>
              </p14:cNvPr>
              <p14:cNvContentPartPr/>
              <p14:nvPr/>
            </p14:nvContentPartPr>
            <p14:xfrm>
              <a:off x="4572000" y="5978430"/>
              <a:ext cx="1258200" cy="37665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2EEEB7-E930-B3A0-B833-DF50E1CA7D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5880" y="5972314"/>
                <a:ext cx="1270440" cy="3888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48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6B8D-6ED6-DF7D-6CA9-E2A3A433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Next click on “Save changes”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8E4C63-0BBF-2FE9-8A81-5F513EC86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76397"/>
            <a:ext cx="7342718" cy="38404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9D14EB-911C-B0A1-6A25-EA239955D5E2}"/>
                  </a:ext>
                </a:extLst>
              </p14:cNvPr>
              <p14:cNvContentPartPr/>
              <p14:nvPr/>
            </p14:nvContentPartPr>
            <p14:xfrm>
              <a:off x="609600" y="2590800"/>
              <a:ext cx="762000" cy="24193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9D14EB-911C-B0A1-6A25-EA239955D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484" y="2584670"/>
                <a:ext cx="774232" cy="2541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88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3C78-57B9-FEB6-6B0B-9F57AF3D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1940"/>
            <a:ext cx="7772400" cy="1843326"/>
          </a:xfrm>
        </p:spPr>
        <p:txBody>
          <a:bodyPr>
            <a:noAutofit/>
          </a:bodyPr>
          <a:lstStyle/>
          <a:p>
            <a:r>
              <a:rPr lang="en-US" sz="2800" dirty="0"/>
              <a:t>You have added one attachment that is 99.9 kb in size…you could add more images so long as you keep the total size under about 100kb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DF6389-C0F3-BCAE-48EB-D712B98A2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667000"/>
            <a:ext cx="4929648" cy="3909060"/>
          </a:xfrm>
        </p:spPr>
      </p:pic>
    </p:spTree>
    <p:extLst>
      <p:ext uri="{BB962C8B-B14F-4D97-AF65-F5344CB8AC3E}">
        <p14:creationId xmlns:p14="http://schemas.microsoft.com/office/powerpoint/2010/main" val="31924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AA37-1792-921D-68EF-CBC81F81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100" dirty="0"/>
              <a:t> </a:t>
            </a:r>
            <a:r>
              <a:rPr lang="en-US" sz="3600" dirty="0"/>
              <a:t>Open up a new message from the main </a:t>
            </a:r>
            <a:r>
              <a:rPr lang="en-US" sz="3600" dirty="0" err="1"/>
              <a:t>Winlink</a:t>
            </a:r>
            <a:r>
              <a:rPr lang="en-US" sz="3600" dirty="0"/>
              <a:t> Express page, click on “Message”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B955BB-723F-C8C3-BB10-2F98F0DC1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08605"/>
            <a:ext cx="8153400" cy="37033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713C03-0C18-FC8C-4CAD-E0B1ED52EC8B}"/>
                  </a:ext>
                </a:extLst>
              </p14:cNvPr>
              <p14:cNvContentPartPr/>
              <p14:nvPr/>
            </p14:nvContentPartPr>
            <p14:xfrm>
              <a:off x="2209800" y="2971800"/>
              <a:ext cx="456030" cy="21843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713C03-0C18-FC8C-4CAD-E0B1ED52EC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3681" y="2965683"/>
                <a:ext cx="468268" cy="230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EB5A54-A128-062B-0328-61CC33214890}"/>
                  </a:ext>
                </a:extLst>
              </p14:cNvPr>
              <p14:cNvContentPartPr/>
              <p14:nvPr/>
            </p14:nvContentPartPr>
            <p14:xfrm>
              <a:off x="-1105682" y="1929944"/>
              <a:ext cx="270" cy="2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EB5A54-A128-062B-0328-61CC332148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10272" y="1925354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61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2F5A-2EF6-AC29-DA83-6D0B7082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64286"/>
            <a:ext cx="7620000" cy="1515753"/>
          </a:xfrm>
        </p:spPr>
        <p:txBody>
          <a:bodyPr>
            <a:noAutofit/>
          </a:bodyPr>
          <a:lstStyle/>
          <a:p>
            <a:r>
              <a:rPr lang="en-US" sz="3200" dirty="0"/>
              <a:t>Final step now to complete adding your attachment is to click on “Finished”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84C715-5672-7E11-923D-AB542F28C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514600"/>
            <a:ext cx="4929648" cy="39090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C3A9F9-556C-B6FD-AECA-9F835590A630}"/>
                  </a:ext>
                </a:extLst>
              </p14:cNvPr>
              <p14:cNvContentPartPr/>
              <p14:nvPr/>
            </p14:nvContentPartPr>
            <p14:xfrm>
              <a:off x="1905000" y="4190999"/>
              <a:ext cx="517535" cy="21382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C3A9F9-556C-B6FD-AECA-9F835590A6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882" y="4184879"/>
                <a:ext cx="529772" cy="2260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18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8C95-9342-6F38-56D7-74D19ACB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9" y="586740"/>
            <a:ext cx="6897622" cy="1410023"/>
          </a:xfrm>
        </p:spPr>
        <p:txBody>
          <a:bodyPr>
            <a:noAutofit/>
          </a:bodyPr>
          <a:lstStyle/>
          <a:p>
            <a:r>
              <a:rPr lang="en-US" sz="3200" dirty="0"/>
              <a:t>You have completed your attachment, now finish filling out your message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34CAEF-B507-A8C4-5DA8-0A67CB38C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18" y="2362200"/>
            <a:ext cx="7323544" cy="39090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059D63-EA3C-3EAF-C5D2-AFC28B8B42E9}"/>
                  </a:ext>
                </a:extLst>
              </p14:cNvPr>
              <p14:cNvContentPartPr/>
              <p14:nvPr/>
            </p14:nvContentPartPr>
            <p14:xfrm>
              <a:off x="730394" y="3412288"/>
              <a:ext cx="543240" cy="261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059D63-EA3C-3EAF-C5D2-AFC28B8B42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274" y="3406168"/>
                <a:ext cx="5554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9A4B6F-A9D7-3292-BD4C-074D10995B41}"/>
                  </a:ext>
                </a:extLst>
              </p14:cNvPr>
              <p14:cNvContentPartPr/>
              <p14:nvPr/>
            </p14:nvContentPartPr>
            <p14:xfrm>
              <a:off x="722378" y="3973177"/>
              <a:ext cx="536490" cy="25029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9A4B6F-A9D7-3292-BD4C-074D10995B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261" y="3967064"/>
                <a:ext cx="548724" cy="262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200DDC-91B1-4117-98C7-02334B6E7B47}"/>
                  </a:ext>
                </a:extLst>
              </p14:cNvPr>
              <p14:cNvContentPartPr/>
              <p14:nvPr/>
            </p14:nvContentPartPr>
            <p14:xfrm>
              <a:off x="1091309" y="4723736"/>
              <a:ext cx="6234570" cy="167706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B200DDC-91B1-4117-98C7-02334B6E7B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5189" y="4717617"/>
                <a:ext cx="6246809" cy="16893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579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FA2C-30E7-1C09-B99B-B9F14F1A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010"/>
            <a:ext cx="7142400" cy="2054970"/>
          </a:xfrm>
        </p:spPr>
        <p:txBody>
          <a:bodyPr>
            <a:noAutofit/>
          </a:bodyPr>
          <a:lstStyle/>
          <a:p>
            <a:r>
              <a:rPr lang="en-US" sz="3200" dirty="0"/>
              <a:t>Potential message?…Next step is “Post to Outbox” if the </a:t>
            </a:r>
            <a:r>
              <a:rPr lang="en-US" sz="3200" dirty="0" err="1"/>
              <a:t>Winlink</a:t>
            </a:r>
            <a:r>
              <a:rPr lang="en-US" sz="3200" dirty="0"/>
              <a:t> System is intact…note this is a </a:t>
            </a:r>
            <a:r>
              <a:rPr lang="en-US" sz="3200" dirty="0" err="1"/>
              <a:t>Winlink</a:t>
            </a:r>
            <a:r>
              <a:rPr lang="en-US" sz="3200" dirty="0"/>
              <a:t> Message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4A3D5-4CF5-D041-90C3-77FE282A2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14600"/>
            <a:ext cx="6866316" cy="39695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5799B5-317C-4ACE-1168-6D9646293F98}"/>
                  </a:ext>
                </a:extLst>
              </p14:cNvPr>
              <p14:cNvContentPartPr/>
              <p14:nvPr/>
            </p14:nvContentPartPr>
            <p14:xfrm>
              <a:off x="3316722" y="3174577"/>
              <a:ext cx="1490172" cy="31656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5799B5-317C-4ACE-1168-6D9646293F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0601" y="3168455"/>
                <a:ext cx="1502413" cy="328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0D3559-A2F0-9DA4-CCDE-DACF8042096A}"/>
                  </a:ext>
                </a:extLst>
              </p14:cNvPr>
              <p14:cNvContentPartPr/>
              <p14:nvPr/>
            </p14:nvContentPartPr>
            <p14:xfrm>
              <a:off x="-581072" y="1607294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0D3559-A2F0-9DA4-CCDE-DACF804209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85662" y="1602704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95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97FD-B225-7161-47AD-D1E01C9A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2438399"/>
          </a:xfrm>
        </p:spPr>
        <p:txBody>
          <a:bodyPr>
            <a:noAutofit/>
          </a:bodyPr>
          <a:lstStyle/>
          <a:p>
            <a:r>
              <a:rPr lang="en-US" sz="3200" dirty="0"/>
              <a:t>If all communications are down, you can send a direct “</a:t>
            </a:r>
            <a:r>
              <a:rPr lang="en-US" sz="3200" b="1" dirty="0"/>
              <a:t>Peer-to-Peer Message</a:t>
            </a:r>
            <a:r>
              <a:rPr lang="en-US" sz="3200" dirty="0"/>
              <a:t>” to another field station…use drop down menu to select P2P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61684-47D0-4DEC-9BE9-E14D3A454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90800"/>
            <a:ext cx="7216220" cy="37719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A0D658-74FC-91D8-AFC3-5F351EF1253C}"/>
                  </a:ext>
                </a:extLst>
              </p14:cNvPr>
              <p14:cNvContentPartPr/>
              <p14:nvPr/>
            </p14:nvContentPartPr>
            <p14:xfrm>
              <a:off x="3505200" y="3279420"/>
              <a:ext cx="1566270" cy="29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A0D658-74FC-91D8-AFC3-5F351EF12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9080" y="3273307"/>
                <a:ext cx="1578509" cy="3113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00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BD26-21E1-D4CF-DC35-144BB76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P2P message with attachment ready to be posted to your </a:t>
            </a:r>
            <a:r>
              <a:rPr lang="en-US" sz="3200" dirty="0" err="1"/>
              <a:t>Winlink</a:t>
            </a:r>
            <a:r>
              <a:rPr lang="en-US" sz="3200" dirty="0"/>
              <a:t> Outbox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626416-4319-60D1-ADEA-341426A1D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80" y="2365678"/>
            <a:ext cx="7216220" cy="37719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BC16F8-7530-C7BD-FAE4-1846375E2050}"/>
                  </a:ext>
                </a:extLst>
              </p14:cNvPr>
              <p14:cNvContentPartPr/>
              <p14:nvPr/>
            </p14:nvContentPartPr>
            <p14:xfrm>
              <a:off x="609600" y="2667000"/>
              <a:ext cx="1122644" cy="36020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BC16F8-7530-C7BD-FAE4-1846375E20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481" y="2660877"/>
                <a:ext cx="1134882" cy="372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C6CEAE9-FFBE-FCE4-9CD2-3B01F378AA11}"/>
                  </a:ext>
                </a:extLst>
              </p14:cNvPr>
              <p14:cNvContentPartPr/>
              <p14:nvPr/>
            </p14:nvContentPartPr>
            <p14:xfrm>
              <a:off x="-1008752" y="3333674"/>
              <a:ext cx="270" cy="27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C6CEAE9-FFBE-FCE4-9CD2-3B01F378AA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013342" y="332908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F9506-A7A5-FDE5-428D-89C14EE216C9}"/>
                  </a:ext>
                </a:extLst>
              </p14:cNvPr>
              <p14:cNvContentPartPr/>
              <p14:nvPr/>
            </p14:nvContentPartPr>
            <p14:xfrm>
              <a:off x="7592099" y="2059004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F9506-A7A5-FDE5-428D-89C14EE216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88859" y="2055764"/>
                <a:ext cx="6750" cy="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008B9D-4730-0A67-9E73-200DDDB43DF6}"/>
                  </a:ext>
                </a:extLst>
              </p14:cNvPr>
              <p14:cNvContentPartPr/>
              <p14:nvPr/>
            </p14:nvContentPartPr>
            <p14:xfrm>
              <a:off x="5720189" y="3052604"/>
              <a:ext cx="137700" cy="6453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008B9D-4730-0A67-9E73-200DDDB43D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5875" y="3048302"/>
                <a:ext cx="146329" cy="731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682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ED89-295F-D2F4-4E1E-4E43598F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Of Note: P2P messages do not have a 120kb limit…not sure of the upper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0394-60AA-1B0B-18F9-CF6B7FCB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75438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If a major network outage event happens, with P2P, you can attach </a:t>
            </a:r>
            <a:r>
              <a:rPr lang="en-US" sz="3300" b="1" dirty="0"/>
              <a:t>several</a:t>
            </a:r>
            <a:r>
              <a:rPr lang="en-US" sz="3300" dirty="0"/>
              <a:t> good sized images to your message and send them directly to another field station across your county</a:t>
            </a:r>
          </a:p>
          <a:p>
            <a:r>
              <a:rPr lang="en-US" sz="3300" dirty="0"/>
              <a:t>Using </a:t>
            </a:r>
            <a:r>
              <a:rPr lang="en-US" sz="3300" b="1" dirty="0"/>
              <a:t>VARA FM Wide</a:t>
            </a:r>
            <a:r>
              <a:rPr lang="en-US" sz="3300" dirty="0"/>
              <a:t>, the largest P2P image attachment I have sent was </a:t>
            </a:r>
            <a:r>
              <a:rPr lang="en-US" sz="3300" b="1" dirty="0"/>
              <a:t>1MB</a:t>
            </a:r>
            <a:r>
              <a:rPr lang="en-US" sz="3300" dirty="0"/>
              <a:t> with a good pathway </a:t>
            </a:r>
            <a:r>
              <a:rPr lang="en-US" sz="3300" b="1" dirty="0"/>
              <a:t>in just 8 minutes</a:t>
            </a:r>
          </a:p>
          <a:p>
            <a:r>
              <a:rPr lang="en-US" sz="3300" dirty="0"/>
              <a:t>Once the </a:t>
            </a:r>
            <a:r>
              <a:rPr lang="en-US" sz="3300" dirty="0" err="1"/>
              <a:t>Winlink</a:t>
            </a:r>
            <a:r>
              <a:rPr lang="en-US" sz="3300" dirty="0"/>
              <a:t> programs finishes the initial handshaking…each 100kb in size sends in about 45 seconds with an excellent pathway</a:t>
            </a:r>
          </a:p>
        </p:txBody>
      </p:sp>
    </p:spTree>
    <p:extLst>
      <p:ext uri="{BB962C8B-B14F-4D97-AF65-F5344CB8AC3E}">
        <p14:creationId xmlns:p14="http://schemas.microsoft.com/office/powerpoint/2010/main" val="377768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C8B2-C27D-AF03-EEDB-E2190948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note of caution if using VARA FM to send large messages that may include file attachments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0CEF-DBCD-A57C-6837-5E330D1D3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700" dirty="0"/>
              <a:t>If using a handheld radio and VARA FM to send file attachments…be careful not to try sending too large of a file…handhelds do not have active cooling and some modes like VARA FM will heat up your radio more than you realize</a:t>
            </a:r>
          </a:p>
          <a:p>
            <a:r>
              <a:rPr lang="en-US" sz="2700" dirty="0"/>
              <a:t>Scott Currie NS7C has reported people with Baofeng handheld radios have burned up their radio while trying to send a large file with VARA FM, there is no temperature protection shut down</a:t>
            </a:r>
          </a:p>
          <a:p>
            <a:r>
              <a:rPr lang="en-US" sz="2700" dirty="0"/>
              <a:t>It is best to use a radio with active cooling (Fan) with larger file attachments</a:t>
            </a:r>
          </a:p>
          <a:p>
            <a:r>
              <a:rPr lang="en-US" sz="2700" dirty="0"/>
              <a:t>Mobile radios without active cooling need to be careful…use low power</a:t>
            </a:r>
          </a:p>
        </p:txBody>
      </p:sp>
    </p:spTree>
    <p:extLst>
      <p:ext uri="{BB962C8B-B14F-4D97-AF65-F5344CB8AC3E}">
        <p14:creationId xmlns:p14="http://schemas.microsoft.com/office/powerpoint/2010/main" val="1282638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27B8-0682-A1D9-8A9F-DE9CC2F1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1896667"/>
          </a:xfrm>
        </p:spPr>
        <p:txBody>
          <a:bodyPr>
            <a:noAutofit/>
          </a:bodyPr>
          <a:lstStyle/>
          <a:p>
            <a:r>
              <a:rPr lang="en-US" sz="3200" dirty="0"/>
              <a:t>Your message with attachment is now in your </a:t>
            </a:r>
            <a:r>
              <a:rPr lang="en-US" sz="3200" dirty="0" err="1"/>
              <a:t>Winlink</a:t>
            </a:r>
            <a:r>
              <a:rPr lang="en-US" sz="3200" dirty="0"/>
              <a:t> Outbox…note yellow paperclip attachment symbol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15E0C3-8107-4A62-95BD-0C94B927D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14600"/>
            <a:ext cx="8229600" cy="376472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26BBD1-FB1D-0462-754B-AE0E22A68E44}"/>
                  </a:ext>
                </a:extLst>
              </p14:cNvPr>
              <p14:cNvContentPartPr/>
              <p14:nvPr/>
            </p14:nvContentPartPr>
            <p14:xfrm>
              <a:off x="-185955" y="3544569"/>
              <a:ext cx="758970" cy="15849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26BBD1-FB1D-0462-754B-AE0E22A68E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2073" y="3538459"/>
                <a:ext cx="771206" cy="17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BEB559-76AE-611B-76B9-AE852D1BD42A}"/>
                  </a:ext>
                </a:extLst>
              </p14:cNvPr>
              <p14:cNvContentPartPr/>
              <p14:nvPr/>
            </p14:nvContentPartPr>
            <p14:xfrm rot="-873451">
              <a:off x="2001992" y="3334186"/>
              <a:ext cx="189360" cy="189627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BEB559-76AE-611B-76B9-AE852D1BD4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-873451">
                <a:off x="1995884" y="3328069"/>
                <a:ext cx="201577" cy="2018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50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F104-9EFA-DB3C-1C92-8E86D5BF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Your ready to open a P2P session, select a  station call sign and send your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FB5BD-7C0B-5DAA-5B7B-E0C96DA21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A picture is worth a “Thousand Words”</a:t>
            </a:r>
          </a:p>
          <a:p>
            <a:r>
              <a:rPr lang="en-US" sz="2400" dirty="0"/>
              <a:t>If you are able to take a picture of critical infrastructure such as a bridge and send the pic to </a:t>
            </a:r>
            <a:r>
              <a:rPr lang="en-US" sz="2400" b="1" dirty="0"/>
              <a:t>local civil authorities</a:t>
            </a:r>
            <a:r>
              <a:rPr lang="en-US" sz="2400" dirty="0"/>
              <a:t>, you are providing situational awareness ground truth</a:t>
            </a:r>
          </a:p>
          <a:p>
            <a:r>
              <a:rPr lang="en-US" sz="2400" dirty="0"/>
              <a:t>Local civil authorities are essentially </a:t>
            </a:r>
            <a:r>
              <a:rPr lang="en-US" sz="2400" b="1" dirty="0"/>
              <a:t>blind</a:t>
            </a:r>
            <a:r>
              <a:rPr lang="en-US" sz="2400" dirty="0"/>
              <a:t> as to what extent of damage may have occurred </a:t>
            </a:r>
            <a:r>
              <a:rPr lang="en-US" sz="2400" b="1" dirty="0"/>
              <a:t>until they see pics</a:t>
            </a:r>
          </a:p>
          <a:p>
            <a:r>
              <a:rPr lang="en-US" sz="2400" dirty="0"/>
              <a:t>Local authorities may have </a:t>
            </a:r>
            <a:r>
              <a:rPr lang="en-US" sz="2400" b="1" dirty="0"/>
              <a:t>heard</a:t>
            </a:r>
            <a:r>
              <a:rPr lang="en-US" sz="2400" dirty="0"/>
              <a:t> by voice there is damage, you can provide </a:t>
            </a:r>
            <a:r>
              <a:rPr lang="en-US" sz="2400" b="1" dirty="0"/>
              <a:t>pictures of the damage</a:t>
            </a:r>
          </a:p>
          <a:p>
            <a:r>
              <a:rPr lang="en-US" sz="2400" dirty="0"/>
              <a:t>Local roads may be a mess, not a good option to send a “Runner” out and back from an EOC location to take pics</a:t>
            </a:r>
          </a:p>
        </p:txBody>
      </p:sp>
    </p:spTree>
    <p:extLst>
      <p:ext uri="{BB962C8B-B14F-4D97-AF65-F5344CB8AC3E}">
        <p14:creationId xmlns:p14="http://schemas.microsoft.com/office/powerpoint/2010/main" val="2527427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9573-07EF-DEBE-B2F4-55367A94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7734300" cy="2590800"/>
          </a:xfrm>
        </p:spPr>
        <p:txBody>
          <a:bodyPr>
            <a:noAutofit/>
          </a:bodyPr>
          <a:lstStyle/>
          <a:p>
            <a:r>
              <a:rPr lang="en-US" sz="2800" dirty="0"/>
              <a:t>NOTE: If the </a:t>
            </a:r>
            <a:r>
              <a:rPr lang="en-US" sz="2800" dirty="0" err="1"/>
              <a:t>Winlink</a:t>
            </a:r>
            <a:r>
              <a:rPr lang="en-US" sz="2800" dirty="0"/>
              <a:t> system says you have exceeded your personal maximum message size…here is how to change that…Go to the </a:t>
            </a:r>
            <a:r>
              <a:rPr lang="en-US" sz="2800" dirty="0" err="1"/>
              <a:t>Winlink</a:t>
            </a:r>
            <a:r>
              <a:rPr lang="en-US" sz="2800" dirty="0"/>
              <a:t> website and click on </a:t>
            </a:r>
            <a:r>
              <a:rPr lang="en-US" sz="2800" b="1" dirty="0"/>
              <a:t>My Account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FAA44-C620-4F7F-0619-39D2F7915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886200"/>
            <a:ext cx="7886700" cy="250054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9A7081-6C23-BC05-337A-D722557E9318}"/>
                  </a:ext>
                </a:extLst>
              </p14:cNvPr>
              <p14:cNvContentPartPr/>
              <p14:nvPr/>
            </p14:nvContentPartPr>
            <p14:xfrm>
              <a:off x="1143000" y="5867400"/>
              <a:ext cx="838200" cy="37713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9A7081-6C23-BC05-337A-D722557E93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882" y="5861282"/>
                <a:ext cx="850436" cy="3893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56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EA0D-5A60-5095-7EB6-635ECDCD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83159"/>
            <a:ext cx="7467600" cy="76944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Select “New Message…”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35AA6-6F6B-93B9-0FF9-13BAD616E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7509302" cy="37719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7ABDEE-BF70-75FF-AD44-612D40ED0B05}"/>
                  </a:ext>
                </a:extLst>
              </p14:cNvPr>
              <p14:cNvContentPartPr/>
              <p14:nvPr/>
            </p14:nvContentPartPr>
            <p14:xfrm>
              <a:off x="2667000" y="2514600"/>
              <a:ext cx="750086" cy="195662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7ABDEE-BF70-75FF-AD44-612D40ED0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0881" y="2508486"/>
                <a:ext cx="762323" cy="20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0F9737-3C74-E4BF-CD3E-994C86F65ADF}"/>
                  </a:ext>
                </a:extLst>
              </p14:cNvPr>
              <p14:cNvContentPartPr/>
              <p14:nvPr/>
            </p14:nvContentPartPr>
            <p14:xfrm>
              <a:off x="-686102" y="1437734"/>
              <a:ext cx="270" cy="2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0F9737-3C74-E4BF-CD3E-994C86F65A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90692" y="1433144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54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8C14-A2F7-7DEF-E8DC-1CF9DD46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2271"/>
            <a:ext cx="7467600" cy="1200329"/>
          </a:xfrm>
        </p:spPr>
        <p:txBody>
          <a:bodyPr/>
          <a:lstStyle/>
          <a:p>
            <a:r>
              <a:rPr lang="en-US" sz="3600" dirty="0"/>
              <a:t>Enter your </a:t>
            </a:r>
            <a:r>
              <a:rPr lang="en-US" sz="3600" dirty="0" err="1"/>
              <a:t>Winlink</a:t>
            </a:r>
            <a:r>
              <a:rPr lang="en-US" sz="3600" dirty="0"/>
              <a:t> callsign and password to login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A3E95E-A52C-3A38-5E00-E70E0791A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66" y="2210333"/>
            <a:ext cx="5967256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914CFC-3BC2-FD72-708D-69E1333E46C8}"/>
                  </a:ext>
                </a:extLst>
              </p14:cNvPr>
              <p14:cNvContentPartPr/>
              <p14:nvPr/>
            </p14:nvContentPartPr>
            <p14:xfrm>
              <a:off x="4368029" y="3749474"/>
              <a:ext cx="2354400" cy="88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914CFC-3BC2-FD72-708D-69E1333E46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1909" y="3743354"/>
                <a:ext cx="2366640" cy="8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91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E611-4237-E019-8864-4259EB07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344975"/>
          </a:xfrm>
        </p:spPr>
        <p:txBody>
          <a:bodyPr>
            <a:noAutofit/>
          </a:bodyPr>
          <a:lstStyle/>
          <a:p>
            <a:r>
              <a:rPr lang="en-US" sz="3200" dirty="0"/>
              <a:t>Your account will be in </a:t>
            </a:r>
            <a:r>
              <a:rPr lang="en-US" sz="3200" b="1" dirty="0"/>
              <a:t>View mode </a:t>
            </a:r>
            <a:r>
              <a:rPr lang="en-US" sz="3200" dirty="0"/>
              <a:t>and the max message size will be the last entry…click on </a:t>
            </a:r>
            <a:r>
              <a:rPr lang="en-US" sz="3200" b="1" dirty="0"/>
              <a:t>Edit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150D19-9D72-04ED-842C-4BBDC8298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3173545"/>
            <a:ext cx="7604236" cy="326350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F89837-3AFF-24FF-8AE2-6D35CC969B3B}"/>
                  </a:ext>
                </a:extLst>
              </p14:cNvPr>
              <p14:cNvContentPartPr/>
              <p14:nvPr/>
            </p14:nvContentPartPr>
            <p14:xfrm>
              <a:off x="3429000" y="5791200"/>
              <a:ext cx="417290" cy="25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F89837-3AFF-24FF-8AE2-6D35CC969B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2885" y="5785081"/>
                <a:ext cx="429521" cy="269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43804C-D85F-F06A-BF5D-DB1D5F6128DC}"/>
                  </a:ext>
                </a:extLst>
              </p14:cNvPr>
              <p14:cNvContentPartPr/>
              <p14:nvPr/>
            </p14:nvContentPartPr>
            <p14:xfrm>
              <a:off x="-887522" y="1696124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43804C-D85F-F06A-BF5D-DB1D5F6128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92112" y="169153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C11CAD1-E24C-C132-7405-1F30A5DDDB2D}"/>
                  </a:ext>
                </a:extLst>
              </p14:cNvPr>
              <p14:cNvContentPartPr/>
              <p14:nvPr/>
            </p14:nvContentPartPr>
            <p14:xfrm>
              <a:off x="3989054" y="5791200"/>
              <a:ext cx="293784" cy="29378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C11CAD1-E24C-C132-7405-1F30A5DDDB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2933" y="5785079"/>
                <a:ext cx="306025" cy="3060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84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22E-A574-AB13-5DBA-7165A40A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848600" cy="2134230"/>
          </a:xfrm>
        </p:spPr>
        <p:txBody>
          <a:bodyPr>
            <a:noAutofit/>
          </a:bodyPr>
          <a:lstStyle/>
          <a:p>
            <a:r>
              <a:rPr lang="en-US" sz="2800" dirty="0"/>
              <a:t>In the Edit mode at the bottom of your listed profile, you can change your Maximum message size to 120,000, this applies to </a:t>
            </a:r>
            <a:r>
              <a:rPr lang="en-US" sz="2800" dirty="0" err="1"/>
              <a:t>Winlink</a:t>
            </a:r>
            <a:r>
              <a:rPr lang="en-US" sz="2800" dirty="0"/>
              <a:t> internet messages, not P2P messages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A9158-F0B5-ED6D-4647-60B9BD2A0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3163027"/>
            <a:ext cx="4390742" cy="326350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CDAC7D-FD08-E42C-9BCB-D69ED702428E}"/>
                  </a:ext>
                </a:extLst>
              </p14:cNvPr>
              <p14:cNvContentPartPr/>
              <p14:nvPr/>
            </p14:nvContentPartPr>
            <p14:xfrm>
              <a:off x="2209800" y="5178632"/>
              <a:ext cx="1040850" cy="38691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CDAC7D-FD08-E42C-9BCB-D69ED7024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3682" y="5172513"/>
                <a:ext cx="1053087" cy="3991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41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C091-C897-7CAA-200A-726C3E09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660525"/>
          </a:xfrm>
        </p:spPr>
        <p:txBody>
          <a:bodyPr>
            <a:noAutofit/>
          </a:bodyPr>
          <a:lstStyle/>
          <a:p>
            <a:r>
              <a:rPr lang="en-US" sz="3200" dirty="0"/>
              <a:t>Click on “Attach” or “Attachments”…both take you to the same next step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C78DB6-2928-2FD4-FF70-4F240E842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93785"/>
            <a:ext cx="6204730" cy="39090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D5306A-2DC0-38A1-2554-7D2F9FCB00BD}"/>
                  </a:ext>
                </a:extLst>
              </p14:cNvPr>
              <p14:cNvContentPartPr/>
              <p14:nvPr/>
            </p14:nvContentPartPr>
            <p14:xfrm>
              <a:off x="3116637" y="2529676"/>
              <a:ext cx="900128" cy="26934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D5306A-2DC0-38A1-2554-7D2F9FCB00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0519" y="2523554"/>
                <a:ext cx="912365" cy="281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D7059F-CD2D-1F8E-F074-008BF552FF35}"/>
                  </a:ext>
                </a:extLst>
              </p14:cNvPr>
              <p14:cNvContentPartPr/>
              <p14:nvPr/>
            </p14:nvContentPartPr>
            <p14:xfrm>
              <a:off x="1104900" y="3886200"/>
              <a:ext cx="656640" cy="2648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D7059F-CD2D-1F8E-F074-008BF552FF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780" y="3880082"/>
                <a:ext cx="668880" cy="2771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74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8453-0D91-3FE4-BB6C-A6DDC408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sz="3600" dirty="0"/>
              <a:t>Click on “Add”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F4DA0C-07D6-A455-C9FB-2E8C6CAC6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209800"/>
            <a:ext cx="4346545" cy="38404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A2388C-1BA5-54B1-4C1B-B6200F4AD539}"/>
                  </a:ext>
                </a:extLst>
              </p14:cNvPr>
              <p14:cNvContentPartPr/>
              <p14:nvPr/>
            </p14:nvContentPartPr>
            <p14:xfrm>
              <a:off x="2971800" y="3733800"/>
              <a:ext cx="242730" cy="15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A2388C-1BA5-54B1-4C1B-B6200F4AD5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5678" y="3727680"/>
                <a:ext cx="254975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80814B-756F-42C6-37DD-910324F95A6C}"/>
                  </a:ext>
                </a:extLst>
              </p14:cNvPr>
              <p14:cNvContentPartPr/>
              <p14:nvPr/>
            </p14:nvContentPartPr>
            <p14:xfrm>
              <a:off x="774329" y="3438974"/>
              <a:ext cx="270" cy="2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80814B-756F-42C6-37DD-910324F95A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739" y="343438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D9A12A-9BB6-7D39-5EE8-191413D6B088}"/>
                  </a:ext>
                </a:extLst>
              </p14:cNvPr>
              <p14:cNvContentPartPr/>
              <p14:nvPr/>
            </p14:nvContentPartPr>
            <p14:xfrm>
              <a:off x="7729259" y="3188414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D9A12A-9BB6-7D39-5EE8-191413D6B0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4669" y="3183824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01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1239-3FA3-F479-6164-8CE6BB97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  Find the picture/file you want to send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583EDB-4FCC-E477-B024-AD31169BB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133600"/>
            <a:ext cx="5929117" cy="3703320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37AB3-7A6E-237D-44DF-D2E18F687AA0}"/>
              </a:ext>
            </a:extLst>
          </p:cNvPr>
          <p:cNvGrpSpPr/>
          <p:nvPr/>
        </p:nvGrpSpPr>
        <p:grpSpPr>
          <a:xfrm>
            <a:off x="9875219" y="1308944"/>
            <a:ext cx="270" cy="270"/>
            <a:chOff x="13166958" y="60225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EFEE22-2567-2AA4-6E44-F54EE6799922}"/>
                    </a:ext>
                  </a:extLst>
                </p14:cNvPr>
                <p14:cNvContentPartPr/>
                <p14:nvPr/>
              </p14:nvContentPartPr>
              <p14:xfrm>
                <a:off x="13166958" y="602259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EFEE22-2567-2AA4-6E44-F54EE67999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160838" y="59613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ACEAF2A-9EF2-6216-9FEC-ED108C98CDB9}"/>
                    </a:ext>
                  </a:extLst>
                </p14:cNvPr>
                <p14:cNvContentPartPr/>
                <p14:nvPr/>
              </p14:nvContentPartPr>
              <p14:xfrm>
                <a:off x="13166958" y="60225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ACEAF2A-9EF2-6216-9FEC-ED108C98CDB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160838" y="59613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DE729A-DE3C-58E8-C873-2D6739B03083}"/>
                  </a:ext>
                </a:extLst>
              </p14:cNvPr>
              <p14:cNvContentPartPr/>
              <p14:nvPr/>
            </p14:nvContentPartPr>
            <p14:xfrm>
              <a:off x="2590801" y="3906644"/>
              <a:ext cx="838200" cy="89985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DE729A-DE3C-58E8-C873-2D6739B030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4683" y="3900523"/>
                <a:ext cx="850436" cy="912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4C1FBA-AC2E-9814-7617-C629FAF24022}"/>
                  </a:ext>
                </a:extLst>
              </p14:cNvPr>
              <p14:cNvContentPartPr/>
              <p14:nvPr/>
            </p14:nvContentPartPr>
            <p14:xfrm>
              <a:off x="-984452" y="3350144"/>
              <a:ext cx="270" cy="2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4C1FBA-AC2E-9814-7617-C629FAF240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89042" y="334555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4FBF79-2BF1-675A-51E9-0A5B07549E94}"/>
                  </a:ext>
                </a:extLst>
              </p14:cNvPr>
              <p14:cNvContentPartPr/>
              <p14:nvPr/>
            </p14:nvContentPartPr>
            <p14:xfrm>
              <a:off x="-742532" y="3793754"/>
              <a:ext cx="270" cy="2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4FBF79-2BF1-675A-51E9-0A5B07549E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47122" y="378916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BF85CE-8F81-5092-EAD5-B591A8032C55}"/>
                  </a:ext>
                </a:extLst>
              </p14:cNvPr>
              <p14:cNvContentPartPr/>
              <p14:nvPr/>
            </p14:nvContentPartPr>
            <p14:xfrm>
              <a:off x="-427982" y="-16486"/>
              <a:ext cx="270" cy="2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BF85CE-8F81-5092-EAD5-B591A8032C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32572" y="-21076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302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2FB1-6937-6166-84A5-CFB16330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889125"/>
          </a:xfrm>
        </p:spPr>
        <p:txBody>
          <a:bodyPr>
            <a:noAutofit/>
          </a:bodyPr>
          <a:lstStyle/>
          <a:p>
            <a:r>
              <a:rPr lang="en-US" sz="3200" dirty="0"/>
              <a:t>Click on the file(picture) you want to select, you will note “File name” box now has your selection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B1EB5-1351-35EB-4DA8-E84DDC1A9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362200"/>
            <a:ext cx="6225044" cy="39090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407A3C-1D30-37C3-A10A-5D4EE2EC06E3}"/>
                  </a:ext>
                </a:extLst>
              </p14:cNvPr>
              <p14:cNvContentPartPr/>
              <p14:nvPr/>
            </p14:nvContentPartPr>
            <p14:xfrm>
              <a:off x="2667000" y="5715000"/>
              <a:ext cx="878310" cy="25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407A3C-1D30-37C3-A10A-5D4EE2EC06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0881" y="5708880"/>
                <a:ext cx="890549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FACF53-2E54-4725-3E3D-434A1EBA6FB6}"/>
                  </a:ext>
                </a:extLst>
              </p14:cNvPr>
              <p14:cNvContentPartPr/>
              <p14:nvPr/>
            </p14:nvContentPartPr>
            <p14:xfrm>
              <a:off x="2590800" y="4953000"/>
              <a:ext cx="804870" cy="23949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FACF53-2E54-4725-3E3D-434A1EBA6F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4681" y="4946887"/>
                <a:ext cx="817109" cy="2517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30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3F4D-958F-4C97-5C83-FB817681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  Next click on “Open”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AACEB-BEE9-5DC8-EBBD-4BD51C4DC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101" y="2186127"/>
            <a:ext cx="5897410" cy="37033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BDA671-7152-AF8A-FEF9-98EFDC2AA602}"/>
                  </a:ext>
                </a:extLst>
              </p14:cNvPr>
              <p14:cNvContentPartPr/>
              <p14:nvPr/>
            </p14:nvContentPartPr>
            <p14:xfrm>
              <a:off x="6000719" y="5582234"/>
              <a:ext cx="712260" cy="2403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BDA671-7152-AF8A-FEF9-98EFDC2AA6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4601" y="5576119"/>
                <a:ext cx="724497" cy="2525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89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FA2A-7031-89BD-70A0-3A9EB5F5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965325"/>
          </a:xfrm>
        </p:spPr>
        <p:txBody>
          <a:bodyPr>
            <a:noAutofit/>
          </a:bodyPr>
          <a:lstStyle/>
          <a:p>
            <a:r>
              <a:rPr lang="en-US" sz="2800" dirty="0"/>
              <a:t>Note that the file size is colored red…your phone pic size is too large to send as a </a:t>
            </a:r>
            <a:r>
              <a:rPr lang="en-US" sz="2800" dirty="0" err="1"/>
              <a:t>Winlink</a:t>
            </a:r>
            <a:r>
              <a:rPr lang="en-US" sz="2800" dirty="0"/>
              <a:t> image…you can resize it…5181 kb is too big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EC9F0D-39F8-C60F-4D18-07805DCB0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020" y="2514600"/>
            <a:ext cx="4426760" cy="3703320"/>
          </a:xfrm>
        </p:spPr>
      </p:pic>
    </p:spTree>
    <p:extLst>
      <p:ext uri="{BB962C8B-B14F-4D97-AF65-F5344CB8AC3E}">
        <p14:creationId xmlns:p14="http://schemas.microsoft.com/office/powerpoint/2010/main" val="2742075255"/>
      </p:ext>
    </p:extLst>
  </p:cSld>
  <p:clrMapOvr>
    <a:masterClrMapping/>
  </p:clrMapOvr>
</p:sld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5066</TotalTime>
  <Words>835</Words>
  <Application>Microsoft Office PowerPoint</Application>
  <PresentationFormat>On-screen Show (4:3)</PresentationFormat>
  <Paragraphs>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Times New Roman</vt:lpstr>
      <vt:lpstr>Wingdings</vt:lpstr>
      <vt:lpstr>Bamboo</vt:lpstr>
      <vt:lpstr>ADDING ATTACHMENTS TO YOUR WINLINK MESSAGE</vt:lpstr>
      <vt:lpstr> Open up a new message from the main Winlink Express page, click on “Message”</vt:lpstr>
      <vt:lpstr> Select “New Message…”</vt:lpstr>
      <vt:lpstr>Click on “Attach” or “Attachments”…both take you to the same next step</vt:lpstr>
      <vt:lpstr>  Click on “Add”</vt:lpstr>
      <vt:lpstr>        Find the picture/file you want to send</vt:lpstr>
      <vt:lpstr>Click on the file(picture) you want to select, you will note “File name” box now has your selection</vt:lpstr>
      <vt:lpstr>     Next click on “Open”</vt:lpstr>
      <vt:lpstr>Note that the file size is colored red…your phone pic size is too large to send as a Winlink image…you can resize it…5181 kb is too big</vt:lpstr>
      <vt:lpstr>Click on “Edit/Resize-Image”</vt:lpstr>
      <vt:lpstr>You will now see the menu of choices you can do with your file…we want to click on “Resize”</vt:lpstr>
      <vt:lpstr>Resize image screen, suggest resizing your pic to 100kb or less…this will allow some text in your message and not exceed the total message size</vt:lpstr>
      <vt:lpstr>Enter the size you want in the “Desired size (kb)” Box</vt:lpstr>
      <vt:lpstr>In this example the desired size is 100kb, next click on “Change Size”</vt:lpstr>
      <vt:lpstr>     Note the current file size is now 99.9 kb</vt:lpstr>
      <vt:lpstr>When you are done editing your pic…then click on “Save”</vt:lpstr>
      <vt:lpstr>Your editing of the image is now saved…note the image file size in now 99.9 kb</vt:lpstr>
      <vt:lpstr>Next click on “Save changes”</vt:lpstr>
      <vt:lpstr>You have added one attachment that is 99.9 kb in size…you could add more images so long as you keep the total size under about 100kb</vt:lpstr>
      <vt:lpstr>Final step now to complete adding your attachment is to click on “Finished”</vt:lpstr>
      <vt:lpstr>You have completed your attachment, now finish filling out your message</vt:lpstr>
      <vt:lpstr>Potential message?…Next step is “Post to Outbox” if the Winlink System is intact…note this is a Winlink Message</vt:lpstr>
      <vt:lpstr>If all communications are down, you can send a direct “Peer-to-Peer Message” to another field station…use drop down menu to select P2P</vt:lpstr>
      <vt:lpstr>P2P message with attachment ready to be posted to your Winlink Outbox</vt:lpstr>
      <vt:lpstr>Of Note: P2P messages do not have a 120kb limit…not sure of the upper limit</vt:lpstr>
      <vt:lpstr>A note of caution if using VARA FM to send large messages that may include file attachments</vt:lpstr>
      <vt:lpstr>Your message with attachment is now in your Winlink Outbox…note yellow paperclip attachment symbol</vt:lpstr>
      <vt:lpstr>Your ready to open a P2P session, select a  station call sign and send your message</vt:lpstr>
      <vt:lpstr>NOTE: If the Winlink system says you have exceeded your personal maximum message size…here is how to change that…Go to the Winlink website and click on My Account</vt:lpstr>
      <vt:lpstr>Enter your Winlink callsign and password to login</vt:lpstr>
      <vt:lpstr>Your account will be in View mode and the max message size will be the last entry…click on Edit</vt:lpstr>
      <vt:lpstr>In the Edit mode at the bottom of your listed profile, you can change your Maximum message size to 120,000, this applies to Winlink internet messages, not P2P messages</vt:lpstr>
    </vt:vector>
  </TitlesOfParts>
  <Company>Healthcare Association of Hawaii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SEA-PAC EMCOMM Fundamentals</dc:title>
  <dc:creator>Toby L. Clairmont, RN, CEM</dc:creator>
  <cp:lastModifiedBy>Mark Breakey</cp:lastModifiedBy>
  <cp:revision>443</cp:revision>
  <cp:lastPrinted>2015-08-23T03:34:46Z</cp:lastPrinted>
  <dcterms:created xsi:type="dcterms:W3CDTF">2002-05-01T20:53:21Z</dcterms:created>
  <dcterms:modified xsi:type="dcterms:W3CDTF">2025-05-30T05:40:25Z</dcterms:modified>
</cp:coreProperties>
</file>