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578" r:id="rId2"/>
    <p:sldId id="268" r:id="rId3"/>
    <p:sldId id="257" r:id="rId4"/>
    <p:sldId id="258" r:id="rId5"/>
    <p:sldId id="259" r:id="rId6"/>
    <p:sldId id="263" r:id="rId7"/>
    <p:sldId id="264" r:id="rId8"/>
    <p:sldId id="265" r:id="rId9"/>
    <p:sldId id="262" r:id="rId10"/>
    <p:sldId id="261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by Clairmont" initials="TC" lastIdx="1" clrIdx="0">
    <p:extLst>
      <p:ext uri="{19B8F6BF-5375-455C-9EA6-DF929625EA0E}">
        <p15:presenceInfo xmlns:p15="http://schemas.microsoft.com/office/powerpoint/2012/main" userId="7ee081657271a26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4421" autoAdjust="0"/>
  </p:normalViewPr>
  <p:slideViewPr>
    <p:cSldViewPr>
      <p:cViewPr varScale="1">
        <p:scale>
          <a:sx n="71" d="100"/>
          <a:sy n="71" d="100"/>
        </p:scale>
        <p:origin x="1205" y="28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118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29" tIns="48314" rIns="96629" bIns="48314" numCol="1" anchor="t" anchorCtr="0" compatLnSpc="1">
            <a:prstTxWarp prst="textNoShape">
              <a:avLst/>
            </a:prstTxWarp>
          </a:bodyPr>
          <a:lstStyle>
            <a:lvl1pPr algn="l" defTabSz="96662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962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29" tIns="48314" rIns="96629" bIns="48314" numCol="1" anchor="t" anchorCtr="0" compatLnSpc="1">
            <a:prstTxWarp prst="textNoShape">
              <a:avLst/>
            </a:prstTxWarp>
          </a:bodyPr>
          <a:lstStyle>
            <a:lvl1pPr algn="r" defTabSz="96662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813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29" tIns="48314" rIns="96629" bIns="48314" numCol="1" anchor="b" anchorCtr="0" compatLnSpc="1">
            <a:prstTxWarp prst="textNoShape">
              <a:avLst/>
            </a:prstTxWarp>
          </a:bodyPr>
          <a:lstStyle>
            <a:lvl1pPr algn="l" defTabSz="96662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962" y="9120813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29" tIns="48314" rIns="96629" bIns="48314" numCol="1" anchor="b" anchorCtr="0" compatLnSpc="1">
            <a:prstTxWarp prst="textNoShape">
              <a:avLst/>
            </a:prstTxWarp>
          </a:bodyPr>
          <a:lstStyle>
            <a:lvl1pPr algn="r" defTabSz="966621">
              <a:defRPr sz="1200"/>
            </a:lvl1pPr>
          </a:lstStyle>
          <a:p>
            <a:pPr>
              <a:defRPr/>
            </a:pPr>
            <a:fld id="{F953561F-D353-47DE-BF84-72710D9B72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05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1T00:10:24.7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1934 1 24519,'0'1932'0,"-1932"-1932"0,1932-1932 0,1932 1932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9:10:38.8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24518,'0'1521'0,"4508"-1521"0,-4508-1521 0,-4508 1521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9:10:41.0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9:06:15.5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24503,'0'814'0,"2416"-814"0,-2416-814 0,-2416 814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9:06:51.6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24502,'0'849'0,"4875"-849"0,-4875-849 0,-4875 849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9:17:48.9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24496,'0'485'0,"2249"-485"0,-2249-485 0,-2249 485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9:26:06.2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24500,'0'437'0,"2530"-437"0,-2530-437 0,-2530 437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9:26:41.8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24362,'1234'0'0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9:30:09.9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24493,'0'1303'0,"4105"-1303"0,-4105-1303 0,-4105 1303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9:32:28.1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24516,'0'1154'0,"2276"-1154"0,-2276-1154 0,-2276 1154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9:33:48.8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24514,'0'1100'0,"2831"-1100"0,-2831-1100 0,-2831 1100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1T00:10:32.4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24517,'0'1135'0,"1330"-1135"0,-1330-1135 0,-1330 1135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9:54:37.3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24522,'0'856'0,"2732"-856"0,-2732-856 0,-2732 856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9:59:16.0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24503,'0'593'0,"1740"-593"0,-1740-593 0,-1740 593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20:12:29.6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24513,'0'623'0,"4435"-623"0,-4435-623 0,-4435 623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1T02:45:47.8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24501,'0'571'0,"571"-571"0,-571-571 0,-571 571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1T02:47:13.0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24490,'0'1270'0,"846"-1270"0,-846-1270 0,-846 1270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1T03:35:26.9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24521,'0'572'0,"2509"-572"0,-2509-572 0,-2509 572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1T03:39:32.6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24506,'0'738'0,"1659"-738"0,-1659-738 0,-1659 738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1T03:39:40.9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24487,'0'739'0,"1543"-739"0,-1543-739 0,-1543 739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1T03:44:42.8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24527,'0'6653'0,"5291"-6653"0,-5291-6653 0,-5291 6653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5T18:56:26.2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24516,'0'677'0,"2445"-677"0,-2445-677 0,-2445 677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29" tIns="48314" rIns="96629" bIns="48314" numCol="1" anchor="t" anchorCtr="0" compatLnSpc="1">
            <a:prstTxWarp prst="textNoShape">
              <a:avLst/>
            </a:prstTxWarp>
          </a:bodyPr>
          <a:lstStyle>
            <a:lvl1pPr algn="l" defTabSz="96662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2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29" tIns="48314" rIns="96629" bIns="48314" numCol="1" anchor="t" anchorCtr="0" compatLnSpc="1">
            <a:prstTxWarp prst="textNoShape">
              <a:avLst/>
            </a:prstTxWarp>
          </a:bodyPr>
          <a:lstStyle>
            <a:lvl1pPr algn="r" defTabSz="96662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3" y="4559587"/>
            <a:ext cx="5850835" cy="432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29" tIns="48314" rIns="96629" bIns="483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813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29" tIns="48314" rIns="96629" bIns="48314" numCol="1" anchor="b" anchorCtr="0" compatLnSpc="1">
            <a:prstTxWarp prst="textNoShape">
              <a:avLst/>
            </a:prstTxWarp>
          </a:bodyPr>
          <a:lstStyle>
            <a:lvl1pPr algn="l" defTabSz="96662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2" y="9120813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29" tIns="48314" rIns="96629" bIns="48314" numCol="1" anchor="b" anchorCtr="0" compatLnSpc="1">
            <a:prstTxWarp prst="textNoShape">
              <a:avLst/>
            </a:prstTxWarp>
          </a:bodyPr>
          <a:lstStyle>
            <a:lvl1pPr algn="r" defTabSz="966621">
              <a:defRPr sz="1200"/>
            </a:lvl1pPr>
          </a:lstStyle>
          <a:p>
            <a:pPr>
              <a:defRPr/>
            </a:pPr>
            <a:fld id="{7444A7DA-7820-4517-AAF2-0511FAEE8B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6210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02" y="0"/>
            <a:ext cx="969397" cy="6858000"/>
          </a:xfrm>
          <a:prstGeom prst="rect">
            <a:avLst/>
          </a:prstGeom>
        </p:spPr>
      </p:pic>
      <p:sp>
        <p:nvSpPr>
          <p:cNvPr id="6" name="Line 9"/>
          <p:cNvSpPr>
            <a:spLocks noChangeShapeType="1"/>
          </p:cNvSpPr>
          <p:nvPr userDrawn="1"/>
        </p:nvSpPr>
        <p:spPr bwMode="auto">
          <a:xfrm>
            <a:off x="685800" y="3428326"/>
            <a:ext cx="6172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6096000" cy="131127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6576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57175" y="6248400"/>
            <a:ext cx="16224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E27F0-A413-4A72-A882-F9BC1C193315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248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484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F8FE7-3D7B-4D44-A485-EA8CDBAE9B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920E57D5-C022-4258-9450-900A9E4E79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81000"/>
            <a:ext cx="2747990" cy="65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4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875B-A255-4433-9BC2-0A3A58E9ABE5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B2B70-360B-4A65-824F-7EC41AB53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248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94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320675"/>
            <a:ext cx="1885950" cy="5775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20675"/>
            <a:ext cx="5505450" cy="5775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065A-2312-4AEA-873D-5F5FC4177049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C2B2D-34A4-4B2D-8BDF-776110F70E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248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488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28600" y="1981200"/>
            <a:ext cx="75438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AFCD8-BE74-4045-B28A-1A6031103A33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099A2-A701-42CD-A679-C7B4046650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248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4D95B-4F00-4CBB-85B1-3BD2885CBCC6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F8FE7-3D7B-4D44-A485-EA8CDBAE9B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248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BBD56-3E7F-4599-9EB0-EA53614725B4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3F64E-B153-456E-8C49-5825F2C491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248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89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2B83E-3985-4F3D-8CCE-8EAA2A277CA2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89D75-2C67-4FD8-8FFF-76C1A0AB41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248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9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3F613-AAE1-4318-8147-1A88AB20BE0E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917B5-C678-4ADC-9F1D-C08D4CE74D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1981200" y="6248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41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977CE-BECF-4820-A793-E9094BC4834F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6954F-1EF6-4092-968A-09E4303C36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248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88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A921C-95DE-45EC-B4D1-2DC377FBDD67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141E4-FB32-4614-8774-645BE98EA0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248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07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8B30D-C8C3-4662-9DB3-825B581D6B1E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6F387-0547-4028-BF4C-A7C21552A2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248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0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B8BA1-72D0-45B5-8DE7-B45A4D769107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C0065-0515-4CBD-9DBC-4FAFA35CE6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248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66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20675"/>
            <a:ext cx="74676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fld id="{DBB0A9C1-5171-4218-A606-A6F55C12A60E}" type="datetime1">
              <a:rPr lang="en-US" smtClean="0"/>
              <a:t>5/29/2025</a:t>
            </a:fld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248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8000"/>
                </a:solidFill>
                <a:latin typeface="+mn-lt"/>
              </a:defRPr>
            </a:lvl1pPr>
          </a:lstStyle>
          <a:p>
            <a:pPr>
              <a:defRPr/>
            </a:pPr>
            <a:fld id="{A9F4AB90-7376-4E10-999A-49E4A40DFC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02" y="0"/>
            <a:ext cx="969397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ustomXml" Target="../ink/ink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customXml" Target="../ink/ink1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customXml" Target="../ink/ink13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customXml" Target="../ink/ink16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6153F-B4BB-3B9E-735C-3DA7606B0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39876"/>
            <a:ext cx="6096000" cy="1752600"/>
          </a:xfrm>
        </p:spPr>
        <p:txBody>
          <a:bodyPr>
            <a:normAutofit/>
          </a:bodyPr>
          <a:lstStyle/>
          <a:p>
            <a:r>
              <a:rPr lang="en-US" sz="3200" dirty="0"/>
              <a:t>Transfer files from your Android phone to your laptop while in the field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9E4EB-8AE6-296D-50C5-6D55764847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KB7RHI</a:t>
            </a:r>
          </a:p>
        </p:txBody>
      </p:sp>
    </p:spTree>
    <p:extLst>
      <p:ext uri="{BB962C8B-B14F-4D97-AF65-F5344CB8AC3E}">
        <p14:creationId xmlns:p14="http://schemas.microsoft.com/office/powerpoint/2010/main" val="1678948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0E77B-574A-D6E5-4AC8-0A00E1BA3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1965325"/>
          </a:xfrm>
        </p:spPr>
        <p:txBody>
          <a:bodyPr>
            <a:noAutofit/>
          </a:bodyPr>
          <a:lstStyle/>
          <a:p>
            <a:r>
              <a:rPr lang="en-US" sz="3200" dirty="0"/>
              <a:t>Once the file transfers, you can then click on </a:t>
            </a:r>
            <a:r>
              <a:rPr lang="en-US" sz="3200" b="1" dirty="0"/>
              <a:t>Browse</a:t>
            </a:r>
            <a:r>
              <a:rPr lang="en-US" sz="3200" dirty="0"/>
              <a:t> and select where to save the file…then click on </a:t>
            </a:r>
            <a:r>
              <a:rPr lang="en-US" sz="3200" b="1" dirty="0"/>
              <a:t>Finish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E6B766-76F9-773C-2857-EDD65C58F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2902585"/>
            <a:ext cx="3950803" cy="363474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3242D7A-0E36-DCBB-288F-68FB23AD93B3}"/>
                  </a:ext>
                </a:extLst>
              </p14:cNvPr>
              <p14:cNvContentPartPr/>
              <p14:nvPr/>
            </p14:nvContentPartPr>
            <p14:xfrm>
              <a:off x="5215983" y="5038400"/>
              <a:ext cx="597477" cy="2662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3242D7A-0E36-DCBB-288F-68FB23AD93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9864" y="5032276"/>
                <a:ext cx="609714" cy="278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AD45B-F0C9-9670-8542-A608D2FD32EE}"/>
                  </a:ext>
                </a:extLst>
              </p14:cNvPr>
              <p14:cNvContentPartPr/>
              <p14:nvPr/>
            </p14:nvContentPartPr>
            <p14:xfrm>
              <a:off x="5334000" y="6283805"/>
              <a:ext cx="555660" cy="2662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AD45B-F0C9-9670-8542-A608D2FD32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27882" y="6277689"/>
                <a:ext cx="567896" cy="2784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2896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F950E-0846-648D-8ACD-5A3C85F95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1965325"/>
          </a:xfrm>
        </p:spPr>
        <p:txBody>
          <a:bodyPr>
            <a:noAutofit/>
          </a:bodyPr>
          <a:lstStyle/>
          <a:p>
            <a:r>
              <a:rPr lang="en-US" sz="3200" dirty="0"/>
              <a:t>Your file will be saved to a location of your choosing, ready to be your next </a:t>
            </a:r>
            <a:r>
              <a:rPr lang="en-US" sz="3200" dirty="0" err="1"/>
              <a:t>Winlink</a:t>
            </a:r>
            <a:r>
              <a:rPr lang="en-US" sz="3200" dirty="0"/>
              <a:t> attachment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4FD057-E599-8606-EE3C-D0ACB406B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667000"/>
            <a:ext cx="7882734" cy="253746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2D9B042-F790-4C7F-E93F-1CCF4ED329EE}"/>
                  </a:ext>
                </a:extLst>
              </p14:cNvPr>
              <p14:cNvContentPartPr/>
              <p14:nvPr/>
            </p14:nvContentPartPr>
            <p14:xfrm>
              <a:off x="6172201" y="3048000"/>
              <a:ext cx="1905000" cy="23955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2D9B042-F790-4C7F-E93F-1CCF4ED329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66081" y="3041880"/>
                <a:ext cx="1917239" cy="240782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9033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6395F-C629-44AF-17D5-3383900D9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2940"/>
            <a:ext cx="7467600" cy="1569660"/>
          </a:xfrm>
        </p:spPr>
        <p:txBody>
          <a:bodyPr/>
          <a:lstStyle/>
          <a:p>
            <a:r>
              <a:rPr lang="en-US" sz="3200" dirty="0"/>
              <a:t>Method 2 is to use a cable between your laptop and the phone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1AB8-9D04-3555-C15F-A082833A7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Plug in a USB cable to the phone and then to your laptop</a:t>
            </a:r>
          </a:p>
          <a:p>
            <a:r>
              <a:rPr lang="en-US" sz="2400" dirty="0"/>
              <a:t>You may hear a connection tone when you plug in the cable to the laptop</a:t>
            </a:r>
          </a:p>
          <a:p>
            <a:r>
              <a:rPr lang="en-US" sz="2400" dirty="0"/>
              <a:t>You may see a pop up screen on the phone asking, “Allow access to data?” you need to “</a:t>
            </a:r>
            <a:r>
              <a:rPr lang="en-US" sz="2400" b="1" dirty="0"/>
              <a:t>allow”</a:t>
            </a:r>
          </a:p>
        </p:txBody>
      </p:sp>
    </p:spTree>
    <p:extLst>
      <p:ext uri="{BB962C8B-B14F-4D97-AF65-F5344CB8AC3E}">
        <p14:creationId xmlns:p14="http://schemas.microsoft.com/office/powerpoint/2010/main" val="100851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247F5-F650-52F5-93D9-BA49CB91C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You may see this screen pop up on your laptop…Just close this screen…I am not using 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C93B5B-623A-D996-09BE-190E91907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2251" y="2590800"/>
            <a:ext cx="4479498" cy="3634740"/>
          </a:xfrm>
        </p:spPr>
      </p:pic>
    </p:spTree>
    <p:extLst>
      <p:ext uri="{BB962C8B-B14F-4D97-AF65-F5344CB8AC3E}">
        <p14:creationId xmlns:p14="http://schemas.microsoft.com/office/powerpoint/2010/main" val="3205002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77B53-33C3-5993-D118-F4B3F56FC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Swipe down on your phone screen for Notifications and tap on “</a:t>
            </a:r>
            <a:r>
              <a:rPr lang="en-US" sz="3200" b="1" dirty="0"/>
              <a:t>USB for file transfer”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32BA49-96CD-C1D0-920B-53CB82897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55" y="2226469"/>
            <a:ext cx="1721720" cy="363474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DCE447F-37A2-F04F-1EE0-ABB6CC982503}"/>
                  </a:ext>
                </a:extLst>
              </p14:cNvPr>
              <p14:cNvContentPartPr/>
              <p14:nvPr/>
            </p14:nvContentPartPr>
            <p14:xfrm>
              <a:off x="3645239" y="3745154"/>
              <a:ext cx="880470" cy="24381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DCE447F-37A2-F04F-1EE0-ABB6CC9825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9120" y="3739041"/>
                <a:ext cx="892709" cy="25603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0026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F6361-2C14-2727-CC58-D9E12B1A6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2940"/>
            <a:ext cx="7467600" cy="1569660"/>
          </a:xfrm>
        </p:spPr>
        <p:txBody>
          <a:bodyPr/>
          <a:lstStyle/>
          <a:p>
            <a:r>
              <a:rPr lang="en-US" sz="3200" dirty="0"/>
              <a:t>After you tap on the “</a:t>
            </a:r>
            <a:r>
              <a:rPr lang="en-US" sz="3200" b="1" dirty="0"/>
              <a:t>USB for file transfer</a:t>
            </a:r>
            <a:r>
              <a:rPr lang="en-US" sz="3200" dirty="0"/>
              <a:t>”, it will open up to this view, just </a:t>
            </a:r>
            <a:r>
              <a:rPr lang="en-US" sz="3200" b="1" dirty="0"/>
              <a:t>tap</a:t>
            </a:r>
            <a:r>
              <a:rPr lang="en-US" sz="3200" dirty="0"/>
              <a:t> on it again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11AE6C-1B99-5D96-56E8-E4BCC8657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066" y="2226469"/>
            <a:ext cx="1721720" cy="363474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D713310-6441-7F9D-A239-6093B1769C72}"/>
                  </a:ext>
                </a:extLst>
              </p14:cNvPr>
              <p14:cNvContentPartPr/>
              <p14:nvPr/>
            </p14:nvContentPartPr>
            <p14:xfrm>
              <a:off x="3855284" y="4070890"/>
              <a:ext cx="1623270" cy="547599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D713310-6441-7F9D-A239-6093B1769C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49164" y="4064774"/>
                <a:ext cx="1635510" cy="559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7AF7138-33FD-9E40-9D25-F3B921A99634}"/>
                  </a:ext>
                </a:extLst>
              </p14:cNvPr>
              <p14:cNvContentPartPr/>
              <p14:nvPr/>
            </p14:nvContentPartPr>
            <p14:xfrm>
              <a:off x="-710402" y="1300574"/>
              <a:ext cx="270" cy="27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7AF7138-33FD-9E40-9D25-F3B921A9963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14992" y="1295984"/>
                <a:ext cx="9450" cy="94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9518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F2F2D-98BF-F95B-FB18-51722D2A1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Now note…</a:t>
            </a:r>
            <a:r>
              <a:rPr lang="en-US" sz="3200" b="1" dirty="0"/>
              <a:t>USB controlled by</a:t>
            </a:r>
            <a:r>
              <a:rPr lang="en-US" sz="3200" dirty="0"/>
              <a:t>…”</a:t>
            </a:r>
            <a:r>
              <a:rPr lang="en-US" sz="3200" b="1" dirty="0"/>
              <a:t>This device</a:t>
            </a:r>
            <a:r>
              <a:rPr lang="en-US" sz="3200" dirty="0"/>
              <a:t>”, </a:t>
            </a:r>
            <a:r>
              <a:rPr lang="en-US" sz="3200" b="1" dirty="0"/>
              <a:t>Use</a:t>
            </a:r>
            <a:r>
              <a:rPr lang="en-US" sz="3200" dirty="0"/>
              <a:t> </a:t>
            </a:r>
            <a:r>
              <a:rPr lang="en-US" sz="3200" b="1" dirty="0"/>
              <a:t>USB for </a:t>
            </a:r>
            <a:r>
              <a:rPr lang="en-US" sz="3200" dirty="0"/>
              <a:t>“</a:t>
            </a:r>
            <a:r>
              <a:rPr lang="en-US" sz="3200" b="1" dirty="0"/>
              <a:t>Transferring files/Android Auto</a:t>
            </a:r>
            <a:r>
              <a:rPr lang="en-US" sz="3200" dirty="0"/>
              <a:t>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D1846C-C77A-4494-39A8-24055BA20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065" y="2226469"/>
            <a:ext cx="1754206" cy="370332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4EBEBF9-A6AB-CF60-BC45-00AE8FB720E8}"/>
                  </a:ext>
                </a:extLst>
              </p14:cNvPr>
              <p14:cNvContentPartPr/>
              <p14:nvPr/>
            </p14:nvContentPartPr>
            <p14:xfrm>
              <a:off x="3885288" y="3266555"/>
              <a:ext cx="870171" cy="293268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4EBEBF9-A6AB-CF60-BC45-00AE8FB720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79168" y="3260438"/>
                <a:ext cx="882412" cy="305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8A10A6C-592A-AAA9-00AD-0A8E4289BC14}"/>
                  </a:ext>
                </a:extLst>
              </p14:cNvPr>
              <p14:cNvContentPartPr/>
              <p14:nvPr/>
            </p14:nvContentPartPr>
            <p14:xfrm>
              <a:off x="3800219" y="3704384"/>
              <a:ext cx="1755270" cy="30591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8A10A6C-592A-AAA9-00AD-0A8E4289BC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94099" y="3698266"/>
                <a:ext cx="1767509" cy="3181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5974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8E767-E8F7-EBE0-FDF6-2DEDAC1B3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52271"/>
            <a:ext cx="7467600" cy="1200329"/>
          </a:xfrm>
        </p:spPr>
        <p:txBody>
          <a:bodyPr/>
          <a:lstStyle/>
          <a:p>
            <a:r>
              <a:rPr lang="en-US" sz="3600" dirty="0"/>
              <a:t>Open </a:t>
            </a:r>
            <a:r>
              <a:rPr lang="en-US" sz="3600" b="1" dirty="0"/>
              <a:t>File Explorer </a:t>
            </a:r>
            <a:r>
              <a:rPr lang="en-US" sz="3600" dirty="0"/>
              <a:t>and select “</a:t>
            </a:r>
            <a:r>
              <a:rPr lang="en-US" sz="3600" b="1" dirty="0"/>
              <a:t>This PC”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A19B57-F064-CD8D-F7D1-FC81A7086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2166" y="2242605"/>
            <a:ext cx="6739669" cy="363474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32AE02A-F436-EA88-2C6A-35EC68030A39}"/>
                  </a:ext>
                </a:extLst>
              </p14:cNvPr>
              <p14:cNvContentPartPr/>
              <p14:nvPr/>
            </p14:nvContentPartPr>
            <p14:xfrm>
              <a:off x="1187478" y="4492217"/>
              <a:ext cx="809901" cy="174744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32AE02A-F436-EA88-2C6A-35EC68030A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1359" y="4486105"/>
                <a:ext cx="822140" cy="18696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9067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FC740-BFC1-1A31-8F07-694A9E00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2940"/>
            <a:ext cx="7467600" cy="1569660"/>
          </a:xfrm>
        </p:spPr>
        <p:txBody>
          <a:bodyPr/>
          <a:lstStyle/>
          <a:p>
            <a:r>
              <a:rPr lang="en-US" sz="3200" dirty="0"/>
              <a:t>You will then see this screen, note </a:t>
            </a:r>
            <a:r>
              <a:rPr lang="en-US" sz="3200" b="1" dirty="0"/>
              <a:t>Devices</a:t>
            </a:r>
            <a:r>
              <a:rPr lang="en-US" sz="3200" dirty="0"/>
              <a:t> </a:t>
            </a:r>
            <a:r>
              <a:rPr lang="en-US" sz="3200" b="1" dirty="0"/>
              <a:t>and drives</a:t>
            </a:r>
            <a:r>
              <a:rPr lang="en-US" sz="3200" dirty="0"/>
              <a:t>…click on the phone (Galaxy S10e)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2AEB46-BD37-3369-8D3F-EE604E5C0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430535"/>
            <a:ext cx="7886700" cy="2855371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3E78ECB-5341-5A9A-AD4A-553D0289F104}"/>
                  </a:ext>
                </a:extLst>
              </p14:cNvPr>
              <p14:cNvContentPartPr/>
              <p14:nvPr/>
            </p14:nvContentPartPr>
            <p14:xfrm>
              <a:off x="1583842" y="4169609"/>
              <a:ext cx="910874" cy="15765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3E78ECB-5341-5A9A-AD4A-553D0289F1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77724" y="4163490"/>
                <a:ext cx="923110" cy="169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3A5BD34-A3E1-9288-6534-A5F3FA832C7F}"/>
                  </a:ext>
                </a:extLst>
              </p14:cNvPr>
              <p14:cNvContentPartPr/>
              <p14:nvPr/>
            </p14:nvContentPartPr>
            <p14:xfrm>
              <a:off x="2056829" y="4535984"/>
              <a:ext cx="444420" cy="5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3A5BD34-A3E1-9288-6534-A5F3FA832C7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0711" y="4526804"/>
                <a:ext cx="456655" cy="189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7290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4E371-FC5E-3FE8-422C-E822C0E8C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1726"/>
            <a:ext cx="7467600" cy="1754326"/>
          </a:xfrm>
        </p:spPr>
        <p:txBody>
          <a:bodyPr/>
          <a:lstStyle/>
          <a:p>
            <a:r>
              <a:rPr lang="en-US" sz="3600" dirty="0"/>
              <a:t>You will now see the </a:t>
            </a:r>
            <a:r>
              <a:rPr lang="en-US" sz="3600" b="1" dirty="0"/>
              <a:t>Internal storage </a:t>
            </a:r>
            <a:r>
              <a:rPr lang="en-US" sz="3600" dirty="0"/>
              <a:t>for phone, click on it</a:t>
            </a:r>
            <a:endParaRPr lang="en-US" sz="36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376FF3-9AD0-5A70-115C-A199D31E8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1493" y="2218401"/>
            <a:ext cx="5241014" cy="370332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4919AC5-C091-8CDD-4C4C-3064AA30514A}"/>
                  </a:ext>
                </a:extLst>
              </p14:cNvPr>
              <p14:cNvContentPartPr/>
              <p14:nvPr/>
            </p14:nvContentPartPr>
            <p14:xfrm>
              <a:off x="3145649" y="3266732"/>
              <a:ext cx="1478160" cy="469224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4919AC5-C091-8CDD-4C4C-3064AA3051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39529" y="3260615"/>
                <a:ext cx="1490400" cy="48145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7192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F0DE-D42F-E108-8B7B-335A601E9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1726"/>
            <a:ext cx="7467600" cy="1754326"/>
          </a:xfrm>
        </p:spPr>
        <p:txBody>
          <a:bodyPr/>
          <a:lstStyle/>
          <a:p>
            <a:r>
              <a:rPr lang="en-US" sz="3600" dirty="0"/>
              <a:t>Two methods to </a:t>
            </a:r>
            <a:r>
              <a:rPr lang="en-US" sz="3600" dirty="0" err="1"/>
              <a:t>tranfer</a:t>
            </a:r>
            <a:r>
              <a:rPr lang="en-US" sz="3600" dirty="0"/>
              <a:t> files from your phone to your laptop in the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CF89B-6DB0-9140-97D7-033D1925B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Method 1 is to use Bluetooth to transfer the files</a:t>
            </a:r>
          </a:p>
          <a:p>
            <a:endParaRPr lang="en-US" sz="2400" dirty="0"/>
          </a:p>
          <a:p>
            <a:r>
              <a:rPr lang="en-US" sz="2400" dirty="0"/>
              <a:t>Method 2 is to use a cable between your laptop and the phone</a:t>
            </a:r>
          </a:p>
          <a:p>
            <a:endParaRPr lang="en-US" sz="2400" dirty="0"/>
          </a:p>
          <a:p>
            <a:r>
              <a:rPr lang="en-US" sz="2400" dirty="0"/>
              <a:t>Will show first how to transfer a file via BT</a:t>
            </a:r>
          </a:p>
        </p:txBody>
      </p:sp>
    </p:spTree>
    <p:extLst>
      <p:ext uri="{BB962C8B-B14F-4D97-AF65-F5344CB8AC3E}">
        <p14:creationId xmlns:p14="http://schemas.microsoft.com/office/powerpoint/2010/main" val="1250914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B714F-4A4F-4AB3-8CEB-D63680E77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1726"/>
            <a:ext cx="7467600" cy="1754326"/>
          </a:xfrm>
        </p:spPr>
        <p:txBody>
          <a:bodyPr/>
          <a:lstStyle/>
          <a:p>
            <a:r>
              <a:rPr lang="en-US" sz="3600" dirty="0"/>
              <a:t>You will see files on the phone, pictures are stored in </a:t>
            </a:r>
            <a:r>
              <a:rPr lang="en-US" sz="3600" b="1" dirty="0"/>
              <a:t>DCIM</a:t>
            </a:r>
            <a:r>
              <a:rPr lang="en-US" sz="3600" dirty="0"/>
              <a:t>, click on 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9292F9-4251-ED11-42B4-12ADC66F2A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891" y="2291015"/>
            <a:ext cx="8090219" cy="349758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8DE1E86-A716-C952-2F4C-D28B94A500A3}"/>
                  </a:ext>
                </a:extLst>
              </p14:cNvPr>
              <p14:cNvContentPartPr/>
              <p14:nvPr/>
            </p14:nvContentPartPr>
            <p14:xfrm>
              <a:off x="4642009" y="3593725"/>
              <a:ext cx="819860" cy="415448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8DE1E86-A716-C952-2F4C-D28B94A500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35888" y="3587610"/>
                <a:ext cx="832102" cy="42767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2204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F9A0F-93FD-9BE0-24C5-E0B264132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52271"/>
            <a:ext cx="7467600" cy="1200329"/>
          </a:xfrm>
        </p:spPr>
        <p:txBody>
          <a:bodyPr/>
          <a:lstStyle/>
          <a:p>
            <a:r>
              <a:rPr lang="en-US" sz="3600" dirty="0"/>
              <a:t>Next click on the file named Camera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618F23-EA91-3B18-BFA5-01C8B61B3B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701241"/>
            <a:ext cx="7886700" cy="231396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6A49C7C-BC48-758F-D4FB-1B8FE292A0CC}"/>
                  </a:ext>
                </a:extLst>
              </p14:cNvPr>
              <p14:cNvContentPartPr/>
              <p14:nvPr/>
            </p14:nvContentPartPr>
            <p14:xfrm>
              <a:off x="3724171" y="3917789"/>
              <a:ext cx="1019606" cy="39615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6A49C7C-BC48-758F-D4FB-1B8FE292A0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18050" y="3911672"/>
                <a:ext cx="1031847" cy="40838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8199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EB835-7CD4-F29B-191C-D4757C259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1726"/>
            <a:ext cx="7467600" cy="1754326"/>
          </a:xfrm>
        </p:spPr>
        <p:txBody>
          <a:bodyPr/>
          <a:lstStyle/>
          <a:p>
            <a:r>
              <a:rPr lang="en-US" sz="3600" dirty="0"/>
              <a:t>The pictures on the phone will start downloading as thumbnails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AD3B1-B9EE-35AC-7B47-E28046D34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You will see the pictures begin downloading as tiny pictures/thumbnails</a:t>
            </a:r>
          </a:p>
          <a:p>
            <a:r>
              <a:rPr lang="en-US" sz="2400" dirty="0"/>
              <a:t>If there is a lot of pics, it will take a moment to download them all</a:t>
            </a:r>
          </a:p>
          <a:p>
            <a:r>
              <a:rPr lang="en-US" sz="2400" dirty="0"/>
              <a:t>The most recent pics will be at the </a:t>
            </a:r>
            <a:r>
              <a:rPr lang="en-US" sz="2400" b="1" dirty="0"/>
              <a:t>very end of the download</a:t>
            </a:r>
          </a:p>
          <a:p>
            <a:r>
              <a:rPr lang="en-US" sz="2400" dirty="0"/>
              <a:t>If not your phone, select the pics you want to send…disconnect the phone and delete non-used pics?</a:t>
            </a:r>
          </a:p>
        </p:txBody>
      </p:sp>
    </p:spTree>
    <p:extLst>
      <p:ext uri="{BB962C8B-B14F-4D97-AF65-F5344CB8AC3E}">
        <p14:creationId xmlns:p14="http://schemas.microsoft.com/office/powerpoint/2010/main" val="3504376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DACF5-A96D-BE61-A353-EBCAEB83F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1965325"/>
          </a:xfrm>
        </p:spPr>
        <p:txBody>
          <a:bodyPr>
            <a:noAutofit/>
          </a:bodyPr>
          <a:lstStyle/>
          <a:p>
            <a:r>
              <a:rPr lang="en-US" sz="3200" dirty="0"/>
              <a:t>Nerd option… if not working…on your phone, go to settings, scroll all the way down to “About Phone”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F2B6B4-8C1D-98BE-CD76-43138FE83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819400"/>
            <a:ext cx="1545870" cy="3263504"/>
          </a:xfrm>
        </p:spPr>
      </p:pic>
    </p:spTree>
    <p:extLst>
      <p:ext uri="{BB962C8B-B14F-4D97-AF65-F5344CB8AC3E}">
        <p14:creationId xmlns:p14="http://schemas.microsoft.com/office/powerpoint/2010/main" val="667683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101C0-68FE-71DD-43CA-328B9FA3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1736725"/>
          </a:xfrm>
        </p:spPr>
        <p:txBody>
          <a:bodyPr>
            <a:noAutofit/>
          </a:bodyPr>
          <a:lstStyle/>
          <a:p>
            <a:r>
              <a:rPr lang="en-US" sz="3200" dirty="0"/>
              <a:t>Tap on “About Phone” about 5 times and you will then open up a new screen “</a:t>
            </a:r>
            <a:r>
              <a:rPr lang="en-US" sz="3200" b="1" dirty="0"/>
              <a:t>Developer options”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3301C9-D761-ED24-2CFF-D59EFDFD8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667000"/>
            <a:ext cx="1721720" cy="363474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BFA5175-D7C9-E4AC-D626-0CA2182209A9}"/>
                  </a:ext>
                </a:extLst>
              </p14:cNvPr>
              <p14:cNvContentPartPr/>
              <p14:nvPr/>
            </p14:nvContentPartPr>
            <p14:xfrm>
              <a:off x="3733800" y="5638800"/>
              <a:ext cx="983610" cy="30861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BFA5175-D7C9-E4AC-D626-0CA2182209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27682" y="5632678"/>
                <a:ext cx="995847" cy="32085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2666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F62B8-0796-BBD6-F5AD-37B5BAA6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2940"/>
            <a:ext cx="7467600" cy="1569660"/>
          </a:xfrm>
        </p:spPr>
        <p:txBody>
          <a:bodyPr/>
          <a:lstStyle/>
          <a:p>
            <a:r>
              <a:rPr lang="en-US" sz="3200" dirty="0"/>
              <a:t>Open up Developer options, scroll past Debugging section, to Networking section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140F21-D669-5422-12A6-27587CADA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950" y="2194196"/>
            <a:ext cx="1721720" cy="363474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024F618-DE20-6E39-ACBA-A33334CF001B}"/>
                  </a:ext>
                </a:extLst>
              </p14:cNvPr>
              <p14:cNvContentPartPr/>
              <p14:nvPr/>
            </p14:nvContentPartPr>
            <p14:xfrm>
              <a:off x="3565859" y="3549944"/>
              <a:ext cx="626670" cy="21357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024F618-DE20-6E39-ACBA-A33334CF00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9740" y="3543832"/>
                <a:ext cx="638908" cy="2257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7190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4F90A-BA09-46B3-E32D-AD334D45B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2940"/>
            <a:ext cx="7467600" cy="1569660"/>
          </a:xfrm>
        </p:spPr>
        <p:txBody>
          <a:bodyPr/>
          <a:lstStyle/>
          <a:p>
            <a:r>
              <a:rPr lang="en-US" sz="3200" dirty="0"/>
              <a:t>In Networking scroll down to “</a:t>
            </a:r>
            <a:r>
              <a:rPr lang="en-US" sz="3200" b="1" dirty="0"/>
              <a:t>Default USB configuration”</a:t>
            </a:r>
            <a:r>
              <a:rPr lang="en-US" sz="3200" dirty="0"/>
              <a:t>, click on this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A25AA7-EA4A-14D9-8057-9DB159012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09800"/>
            <a:ext cx="1721720" cy="363474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A099EAE-449E-A173-6370-1CF2431B7484}"/>
                  </a:ext>
                </a:extLst>
              </p14:cNvPr>
              <p14:cNvContentPartPr/>
              <p14:nvPr/>
            </p14:nvContentPartPr>
            <p14:xfrm>
              <a:off x="3276600" y="4419600"/>
              <a:ext cx="1596780" cy="22437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A099EAE-449E-A173-6370-1CF2431B74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70481" y="4413487"/>
                <a:ext cx="1609019" cy="2365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3701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7BBB7-0845-C0F0-F8FE-24917F746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1965325"/>
          </a:xfrm>
        </p:spPr>
        <p:txBody>
          <a:bodyPr>
            <a:noAutofit/>
          </a:bodyPr>
          <a:lstStyle/>
          <a:p>
            <a:r>
              <a:rPr lang="en-US" sz="3200" dirty="0"/>
              <a:t>Next screen… make sure the “</a:t>
            </a:r>
            <a:r>
              <a:rPr lang="en-US" sz="3200" b="1" dirty="0"/>
              <a:t>Transferring</a:t>
            </a:r>
            <a:r>
              <a:rPr lang="en-US" sz="3200" dirty="0"/>
              <a:t> </a:t>
            </a:r>
            <a:r>
              <a:rPr lang="en-US" sz="3200" b="1" dirty="0"/>
              <a:t>files</a:t>
            </a:r>
            <a:r>
              <a:rPr lang="en-US" sz="3200" dirty="0"/>
              <a:t>” box is selected…file transfer should work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A7DCA2-3248-4FC2-8461-824138AC5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743200"/>
            <a:ext cx="1754206" cy="3703320"/>
          </a:xfrm>
        </p:spPr>
      </p:pic>
    </p:spTree>
    <p:extLst>
      <p:ext uri="{BB962C8B-B14F-4D97-AF65-F5344CB8AC3E}">
        <p14:creationId xmlns:p14="http://schemas.microsoft.com/office/powerpoint/2010/main" val="1739781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CD278-EB29-1083-EA4E-6C743636E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2940"/>
            <a:ext cx="7467600" cy="1569660"/>
          </a:xfrm>
        </p:spPr>
        <p:txBody>
          <a:bodyPr/>
          <a:lstStyle/>
          <a:p>
            <a:r>
              <a:rPr lang="en-US" sz="3200" dirty="0"/>
              <a:t>Being able to transfer files from a phone to your laptop is a valuable skill in the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09843-62AE-542E-C7E6-0C2E71F67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This PPT should help with getting an important picture taken by someone else onto your laptop so you can send it where needed most</a:t>
            </a:r>
          </a:p>
          <a:p>
            <a:r>
              <a:rPr lang="en-US" sz="2400" dirty="0"/>
              <a:t>Be cautious about what you do while in the Developer options section…I am just showing what could be needed if a phone has a picture that must be sent to others</a:t>
            </a:r>
          </a:p>
          <a:p>
            <a:r>
              <a:rPr lang="en-US" sz="2400" dirty="0"/>
              <a:t>Enjoy and stay safe..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4296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E9EED-2C0D-0996-F0E5-D7752584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2041525"/>
          </a:xfrm>
        </p:spPr>
        <p:txBody>
          <a:bodyPr>
            <a:noAutofit/>
          </a:bodyPr>
          <a:lstStyle/>
          <a:p>
            <a:r>
              <a:rPr lang="en-US" sz="3200" dirty="0"/>
              <a:t>Go to the bottom right of your desktop, click on the up arrow and select the blue colored Bluetooth icon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70F62C-FF8A-2088-C738-509181C50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2847548"/>
            <a:ext cx="8077199" cy="27432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B5F9E32-2D46-FF11-8CFB-B1D94F63ABB9}"/>
                  </a:ext>
                </a:extLst>
              </p14:cNvPr>
              <p14:cNvContentPartPr/>
              <p14:nvPr/>
            </p14:nvContentPartPr>
            <p14:xfrm flipH="1">
              <a:off x="2330462" y="3800049"/>
              <a:ext cx="695751" cy="695751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B5F9E32-2D46-FF11-8CFB-B1D94F63AB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2324343" y="3793930"/>
                <a:ext cx="707989" cy="707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138AE76-E71D-2673-E7E2-F00ECBC88C9D}"/>
                  </a:ext>
                </a:extLst>
              </p14:cNvPr>
              <p14:cNvContentPartPr/>
              <p14:nvPr/>
            </p14:nvContentPartPr>
            <p14:xfrm>
              <a:off x="3026214" y="5181601"/>
              <a:ext cx="478986" cy="409148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138AE76-E71D-2673-E7E2-F00ECBC88C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20096" y="5175478"/>
                <a:ext cx="491222" cy="4213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9026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CCDE1-8441-632C-19B5-C63C2E13A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2940"/>
            <a:ext cx="7467600" cy="1569660"/>
          </a:xfrm>
        </p:spPr>
        <p:txBody>
          <a:bodyPr/>
          <a:lstStyle/>
          <a:p>
            <a:r>
              <a:rPr lang="en-US" sz="3200" dirty="0"/>
              <a:t>Clicking on the Bluetooth icon opens up this menu…select “Receive a File”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9E2AC5-4FFD-DA27-5CD6-1BEC3B392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2590800"/>
            <a:ext cx="2643149" cy="3497580"/>
          </a:xfrm>
        </p:spPr>
      </p:pic>
    </p:spTree>
    <p:extLst>
      <p:ext uri="{BB962C8B-B14F-4D97-AF65-F5344CB8AC3E}">
        <p14:creationId xmlns:p14="http://schemas.microsoft.com/office/powerpoint/2010/main" val="183982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18CB7-1D06-2AEC-FBE6-92A5250FA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75382"/>
            <a:ext cx="7467600" cy="1077218"/>
          </a:xfrm>
        </p:spPr>
        <p:txBody>
          <a:bodyPr/>
          <a:lstStyle/>
          <a:p>
            <a:r>
              <a:rPr lang="en-US" sz="3200" dirty="0"/>
              <a:t>A Bluetooth File Transfer screen will open up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8F1B4A-33A6-A890-49A6-649847583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2362200"/>
            <a:ext cx="3864725" cy="3634740"/>
          </a:xfrm>
        </p:spPr>
      </p:pic>
    </p:spTree>
    <p:extLst>
      <p:ext uri="{BB962C8B-B14F-4D97-AF65-F5344CB8AC3E}">
        <p14:creationId xmlns:p14="http://schemas.microsoft.com/office/powerpoint/2010/main" val="2122991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6AF29-941F-425C-1E29-2C303ECF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2940"/>
            <a:ext cx="7543800" cy="1569660"/>
          </a:xfrm>
        </p:spPr>
        <p:txBody>
          <a:bodyPr/>
          <a:lstStyle/>
          <a:p>
            <a:r>
              <a:rPr lang="en-US" sz="3200" dirty="0"/>
              <a:t>Select a picture that you want to transfer, then click on the share symbol…sideways V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744400-D4F7-5ECC-3CDF-2A5EB65B9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667000"/>
            <a:ext cx="1754206" cy="370332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F5BB660-2505-4B53-8C34-53C8DD720718}"/>
                  </a:ext>
                </a:extLst>
              </p14:cNvPr>
              <p14:cNvContentPartPr/>
              <p14:nvPr/>
            </p14:nvContentPartPr>
            <p14:xfrm>
              <a:off x="4126898" y="5867400"/>
              <a:ext cx="206010" cy="20601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F5BB660-2505-4B53-8C34-53C8DD7207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0775" y="5861277"/>
                <a:ext cx="218255" cy="21825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572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A45B5-EB37-1121-9394-B2ACF792C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2193925"/>
          </a:xfrm>
        </p:spPr>
        <p:txBody>
          <a:bodyPr>
            <a:noAutofit/>
          </a:bodyPr>
          <a:lstStyle/>
          <a:p>
            <a:r>
              <a:rPr lang="en-US" sz="3200" dirty="0"/>
              <a:t>Next scroll across the menu on the bottom of the screen and find the Bluetooth icon, click on 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06D95C-7D70-4A6A-F2B9-47D1218F6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317" y="2971800"/>
            <a:ext cx="1754206" cy="370332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704CAAC-CFD5-E214-28D3-C60069109097}"/>
                  </a:ext>
                </a:extLst>
              </p14:cNvPr>
              <p14:cNvContentPartPr/>
              <p14:nvPr/>
            </p14:nvContentPartPr>
            <p14:xfrm>
              <a:off x="3657600" y="5867400"/>
              <a:ext cx="304800" cy="457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704CAAC-CFD5-E214-28D3-C600691090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51482" y="5861285"/>
                <a:ext cx="317035" cy="46943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0446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B370B-181F-03E3-CBE6-D82059A2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52271"/>
            <a:ext cx="7467600" cy="1200329"/>
          </a:xfrm>
        </p:spPr>
        <p:txBody>
          <a:bodyPr/>
          <a:lstStyle/>
          <a:p>
            <a:r>
              <a:rPr lang="en-US" sz="3600" dirty="0"/>
              <a:t>You will be prompted to select which device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D8739C-5654-9EA9-8789-6BDEF976A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745" y="2192543"/>
            <a:ext cx="1754206" cy="370332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917FEC8-E9B3-8468-FFD4-D6059BF1899C}"/>
                  </a:ext>
                </a:extLst>
              </p14:cNvPr>
              <p14:cNvContentPartPr/>
              <p14:nvPr/>
            </p14:nvContentPartPr>
            <p14:xfrm>
              <a:off x="3576146" y="4534813"/>
              <a:ext cx="903636" cy="206193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917FEC8-E9B3-8468-FFD4-D6059BF189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70026" y="4528696"/>
                <a:ext cx="915876" cy="21842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0953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AF8BE-3B92-0EA4-EAE0-FB109D3C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2193925"/>
          </a:xfrm>
        </p:spPr>
        <p:txBody>
          <a:bodyPr>
            <a:noAutofit/>
          </a:bodyPr>
          <a:lstStyle/>
          <a:p>
            <a:r>
              <a:rPr lang="en-US" sz="3200" dirty="0"/>
              <a:t>You will then see the progress of your transfer begin with a green bar that goes from left to right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BBB100-74C8-10C6-800B-29A0AEA905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2819400"/>
            <a:ext cx="3496285" cy="3263504"/>
          </a:xfrm>
        </p:spPr>
      </p:pic>
    </p:spTree>
    <p:extLst>
      <p:ext uri="{BB962C8B-B14F-4D97-AF65-F5344CB8AC3E}">
        <p14:creationId xmlns:p14="http://schemas.microsoft.com/office/powerpoint/2010/main" val="3406424095"/>
      </p:ext>
    </p:extLst>
  </p:cSld>
  <p:clrMapOvr>
    <a:masterClrMapping/>
  </p:clrMapOvr>
</p:sld>
</file>

<file path=ppt/theme/theme1.xml><?xml version="1.0" encoding="utf-8"?>
<a:theme xmlns:a="http://schemas.openxmlformats.org/drawingml/2006/main" name="Bamboo">
  <a:themeElements>
    <a:clrScheme name="Bamboo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Bambo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Designs\Bamboo.pot</Template>
  <TotalTime>5042</TotalTime>
  <Words>671</Words>
  <Application>Microsoft Office PowerPoint</Application>
  <PresentationFormat>On-screen Show (4:3)</PresentationFormat>
  <Paragraphs>44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 Black</vt:lpstr>
      <vt:lpstr>Times New Roman</vt:lpstr>
      <vt:lpstr>Wingdings</vt:lpstr>
      <vt:lpstr>Bamboo</vt:lpstr>
      <vt:lpstr>Transfer files from your Android phone to your laptop while in the field</vt:lpstr>
      <vt:lpstr>Two methods to tranfer files from your phone to your laptop in the field</vt:lpstr>
      <vt:lpstr>Go to the bottom right of your desktop, click on the up arrow and select the blue colored Bluetooth icon</vt:lpstr>
      <vt:lpstr>Clicking on the Bluetooth icon opens up this menu…select “Receive a File”</vt:lpstr>
      <vt:lpstr>A Bluetooth File Transfer screen will open up</vt:lpstr>
      <vt:lpstr>Select a picture that you want to transfer, then click on the share symbol…sideways V</vt:lpstr>
      <vt:lpstr>Next scroll across the menu on the bottom of the screen and find the Bluetooth icon, click on it</vt:lpstr>
      <vt:lpstr>You will be prompted to select which device </vt:lpstr>
      <vt:lpstr>You will then see the progress of your transfer begin with a green bar that goes from left to right</vt:lpstr>
      <vt:lpstr>Once the file transfers, you can then click on Browse and select where to save the file…then click on Finish</vt:lpstr>
      <vt:lpstr>Your file will be saved to a location of your choosing, ready to be your next Winlink attachment</vt:lpstr>
      <vt:lpstr>Method 2 is to use a cable between your laptop and the phone</vt:lpstr>
      <vt:lpstr>You may see this screen pop up on your laptop…Just close this screen…I am not using it</vt:lpstr>
      <vt:lpstr>Swipe down on your phone screen for Notifications and tap on “USB for file transfer”</vt:lpstr>
      <vt:lpstr>After you tap on the “USB for file transfer”, it will open up to this view, just tap on it again</vt:lpstr>
      <vt:lpstr>Now note…USB controlled by…”This device”, Use USB for “Transferring files/Android Auto”</vt:lpstr>
      <vt:lpstr>Open File Explorer and select “This PC”</vt:lpstr>
      <vt:lpstr>You will then see this screen, note Devices and drives…click on the phone (Galaxy S10e)</vt:lpstr>
      <vt:lpstr>You will now see the Internal storage for phone, click on it</vt:lpstr>
      <vt:lpstr>You will see files on the phone, pictures are stored in DCIM, click on it</vt:lpstr>
      <vt:lpstr>Next click on the file named Camera</vt:lpstr>
      <vt:lpstr>The pictures on the phone will start downloading as thumbnails</vt:lpstr>
      <vt:lpstr>Nerd option… if not working…on your phone, go to settings, scroll all the way down to “About Phone”</vt:lpstr>
      <vt:lpstr>Tap on “About Phone” about 5 times and you will then open up a new screen “Developer options”</vt:lpstr>
      <vt:lpstr>Open up Developer options, scroll past Debugging section, to Networking section</vt:lpstr>
      <vt:lpstr>In Networking scroll down to “Default USB configuration”, click on this</vt:lpstr>
      <vt:lpstr>Next screen… make sure the “Transferring files” box is selected…file transfer should work</vt:lpstr>
      <vt:lpstr>Being able to transfer files from a phone to your laptop is a valuable skill in the field</vt:lpstr>
    </vt:vector>
  </TitlesOfParts>
  <Company>Healthcare Association of Hawaii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SEA-PAC EMCOMM Fundamentals</dc:title>
  <dc:creator>Toby L. Clairmont, RN, CEM</dc:creator>
  <cp:lastModifiedBy>Mark Breakey</cp:lastModifiedBy>
  <cp:revision>423</cp:revision>
  <cp:lastPrinted>2015-08-23T03:34:46Z</cp:lastPrinted>
  <dcterms:created xsi:type="dcterms:W3CDTF">2002-05-01T20:53:21Z</dcterms:created>
  <dcterms:modified xsi:type="dcterms:W3CDTF">2025-05-30T05:42:00Z</dcterms:modified>
</cp:coreProperties>
</file>