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52"/>
  </p:notesMasterIdLst>
  <p:handoutMasterIdLst>
    <p:handoutMasterId r:id="rId53"/>
  </p:handoutMasterIdLst>
  <p:sldIdLst>
    <p:sldId id="578" r:id="rId2"/>
    <p:sldId id="275" r:id="rId3"/>
    <p:sldId id="579" r:id="rId4"/>
    <p:sldId id="266" r:id="rId5"/>
    <p:sldId id="582" r:id="rId6"/>
    <p:sldId id="267" r:id="rId7"/>
    <p:sldId id="268" r:id="rId8"/>
    <p:sldId id="269" r:id="rId9"/>
    <p:sldId id="271" r:id="rId10"/>
    <p:sldId id="273" r:id="rId11"/>
    <p:sldId id="274" r:id="rId12"/>
    <p:sldId id="276" r:id="rId13"/>
    <p:sldId id="287" r:id="rId14"/>
    <p:sldId id="285" r:id="rId15"/>
    <p:sldId id="257" r:id="rId16"/>
    <p:sldId id="581" r:id="rId17"/>
    <p:sldId id="291" r:id="rId18"/>
    <p:sldId id="292" r:id="rId19"/>
    <p:sldId id="258" r:id="rId20"/>
    <p:sldId id="259" r:id="rId21"/>
    <p:sldId id="260" r:id="rId22"/>
    <p:sldId id="261" r:id="rId23"/>
    <p:sldId id="262" r:id="rId24"/>
    <p:sldId id="263" r:id="rId25"/>
    <p:sldId id="264" r:id="rId26"/>
    <p:sldId id="298" r:id="rId27"/>
    <p:sldId id="289" r:id="rId28"/>
    <p:sldId id="290" r:id="rId29"/>
    <p:sldId id="299" r:id="rId30"/>
    <p:sldId id="300" r:id="rId31"/>
    <p:sldId id="301" r:id="rId32"/>
    <p:sldId id="302" r:id="rId33"/>
    <p:sldId id="303" r:id="rId34"/>
    <p:sldId id="307" r:id="rId35"/>
    <p:sldId id="304" r:id="rId36"/>
    <p:sldId id="305" r:id="rId37"/>
    <p:sldId id="306" r:id="rId38"/>
    <p:sldId id="288" r:id="rId39"/>
    <p:sldId id="293" r:id="rId40"/>
    <p:sldId id="297" r:id="rId41"/>
    <p:sldId id="295" r:id="rId42"/>
    <p:sldId id="296" r:id="rId43"/>
    <p:sldId id="294" r:id="rId44"/>
    <p:sldId id="278" r:id="rId45"/>
    <p:sldId id="279" r:id="rId46"/>
    <p:sldId id="280" r:id="rId47"/>
    <p:sldId id="283" r:id="rId48"/>
    <p:sldId id="265" r:id="rId49"/>
    <p:sldId id="281" r:id="rId50"/>
    <p:sldId id="282" r:id="rId51"/>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y Clairmont" initials="TC" lastIdx="1" clrIdx="0">
    <p:extLst>
      <p:ext uri="{19B8F6BF-5375-455C-9EA6-DF929625EA0E}">
        <p15:presenceInfo xmlns:p15="http://schemas.microsoft.com/office/powerpoint/2012/main" userId="7ee081657271a2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5" autoAdjust="0"/>
    <p:restoredTop sz="94421" autoAdjust="0"/>
  </p:normalViewPr>
  <p:slideViewPr>
    <p:cSldViewPr>
      <p:cViewPr varScale="1">
        <p:scale>
          <a:sx n="71" d="100"/>
          <a:sy n="71" d="100"/>
        </p:scale>
        <p:origin x="1694" y="283"/>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11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l" defTabSz="966621">
              <a:defRPr sz="1200"/>
            </a:lvl1pPr>
          </a:lstStyle>
          <a:p>
            <a:pPr>
              <a:defRPr/>
            </a:pPr>
            <a:endParaRPr lang="en-US" dirty="0"/>
          </a:p>
        </p:txBody>
      </p:sp>
      <p:sp>
        <p:nvSpPr>
          <p:cNvPr id="48131" name="Rectangle 3"/>
          <p:cNvSpPr>
            <a:spLocks noGrp="1" noChangeArrowheads="1"/>
          </p:cNvSpPr>
          <p:nvPr>
            <p:ph type="dt" sz="quarter" idx="1"/>
          </p:nvPr>
        </p:nvSpPr>
        <p:spPr bwMode="auto">
          <a:xfrm>
            <a:off x="4142962"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r" defTabSz="966621">
              <a:defRPr sz="1200"/>
            </a:lvl1pPr>
          </a:lstStyle>
          <a:p>
            <a:pPr>
              <a:defRPr/>
            </a:pPr>
            <a:endParaRPr lang="en-US" dirty="0"/>
          </a:p>
        </p:txBody>
      </p:sp>
      <p:sp>
        <p:nvSpPr>
          <p:cNvPr id="48132" name="Rectangle 4"/>
          <p:cNvSpPr>
            <a:spLocks noGrp="1" noChangeArrowheads="1"/>
          </p:cNvSpPr>
          <p:nvPr>
            <p:ph type="ftr" sz="quarter" idx="2"/>
          </p:nvPr>
        </p:nvSpPr>
        <p:spPr bwMode="auto">
          <a:xfrm>
            <a:off x="0"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l" defTabSz="966621">
              <a:defRPr sz="1200"/>
            </a:lvl1pPr>
          </a:lstStyle>
          <a:p>
            <a:pPr>
              <a:defRPr/>
            </a:pPr>
            <a:endParaRPr lang="en-US" dirty="0"/>
          </a:p>
        </p:txBody>
      </p:sp>
      <p:sp>
        <p:nvSpPr>
          <p:cNvPr id="48133" name="Rectangle 5"/>
          <p:cNvSpPr>
            <a:spLocks noGrp="1" noChangeArrowheads="1"/>
          </p:cNvSpPr>
          <p:nvPr>
            <p:ph type="sldNum" sz="quarter" idx="3"/>
          </p:nvPr>
        </p:nvSpPr>
        <p:spPr bwMode="auto">
          <a:xfrm>
            <a:off x="4142962"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r" defTabSz="966621">
              <a:defRPr sz="1200"/>
            </a:lvl1pPr>
          </a:lstStyle>
          <a:p>
            <a:pPr>
              <a:defRPr/>
            </a:pPr>
            <a:fld id="{F953561F-D353-47DE-BF84-72710D9B72D1}" type="slidenum">
              <a:rPr lang="en-US"/>
              <a:pPr>
                <a:defRPr/>
              </a:pPr>
              <a:t>‹#›</a:t>
            </a:fld>
            <a:endParaRPr lang="en-US" dirty="0"/>
          </a:p>
        </p:txBody>
      </p:sp>
    </p:spTree>
    <p:extLst>
      <p:ext uri="{BB962C8B-B14F-4D97-AF65-F5344CB8AC3E}">
        <p14:creationId xmlns:p14="http://schemas.microsoft.com/office/powerpoint/2010/main" val="93710519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9:37.053"/>
    </inkml:context>
    <inkml:brush xml:id="br0">
      <inkml:brushProperty name="width" value="0.035" units="cm"/>
      <inkml:brushProperty name="height" value="0.035" units="cm"/>
      <inkml:brushProperty name="color" value="#E71224"/>
    </inkml:brush>
  </inkml:definitions>
  <inkml:trace contextRef="#ctx0" brushRef="#br0">1 0 24143,'0'539'0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10:42.920"/>
    </inkml:context>
    <inkml:brush xml:id="br0">
      <inkml:brushProperty name="width" value="0.035" units="cm"/>
      <inkml:brushProperty name="height" value="0.035" units="cm"/>
      <inkml:brushProperty name="color" value="#E71224"/>
    </inkml:brush>
  </inkml:definitions>
  <inkml:trace contextRef="#ctx0" brushRef="#br0">0 1 24500,'0'422'0,"819"-422"0,-819-422 0,-819 422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10:44.748"/>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0:56:29.444"/>
    </inkml:context>
    <inkml:brush xml:id="br0">
      <inkml:brushProperty name="width" value="0.035" units="cm"/>
      <inkml:brushProperty name="height" value="0.035" units="cm"/>
      <inkml:brushProperty name="color" value="#E71224"/>
    </inkml:brush>
  </inkml:definitions>
  <inkml:trace contextRef="#ctx0" brushRef="#br0">0 1 24514,'0'519'0,"2335"-519"0,-2335-519 0,-2335 519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0:56:31.112"/>
    </inkml:context>
    <inkml:brush xml:id="br0">
      <inkml:brushProperty name="width" value="0.035" units="cm"/>
      <inkml:brushProperty name="height" value="0.035" units="cm"/>
      <inkml:brushProperty name="color" value="#E71224"/>
    </inkml:brush>
  </inkml:definitions>
  <inkml:trace contextRef="#ctx0" brushRef="#br0">0 9 24575,'0'-4'0,"0"-1"-8191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0:57:44.861"/>
    </inkml:context>
    <inkml:brush xml:id="br0">
      <inkml:brushProperty name="width" value="0.035" units="cm"/>
      <inkml:brushProperty name="height" value="0.035" units="cm"/>
      <inkml:brushProperty name="color" value="#E71224"/>
    </inkml:brush>
  </inkml:definitions>
  <inkml:trace contextRef="#ctx0" brushRef="#br0">1 1 24457,'0'412'0,"863"-412"0,-863-412 0,-863 412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0:57:46.64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31T05:42:04.542"/>
    </inkml:context>
    <inkml:brush xml:id="br0">
      <inkml:brushProperty name="width" value="0.035" units="cm"/>
      <inkml:brushProperty name="height" value="0.035" units="cm"/>
      <inkml:brushProperty name="color" value="#E71224"/>
    </inkml:brush>
  </inkml:definitions>
  <inkml:trace contextRef="#ctx0" brushRef="#br0">0 0 24501,'0'631'0,"631"-631"0,-631-631 0,-631 631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16:03.112"/>
    </inkml:context>
    <inkml:brush xml:id="br0">
      <inkml:brushProperty name="width" value="0.035" units="cm"/>
      <inkml:brushProperty name="height" value="0.035" units="cm"/>
      <inkml:brushProperty name="color" value="#E71224"/>
    </inkml:brush>
  </inkml:definitions>
  <inkml:trace contextRef="#ctx0" brushRef="#br0">0 1 24530,'0'4445'0,"7856"-4445"0,-7856-4445 0,-7856 4445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17:48.5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16:23.041"/>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9:43.029"/>
    </inkml:context>
    <inkml:brush xml:id="br0">
      <inkml:brushProperty name="width" value="0.035" units="cm"/>
      <inkml:brushProperty name="height" value="0.035" units="cm"/>
      <inkml:brushProperty name="color" value="#E71224"/>
    </inkml:brush>
  </inkml:definitions>
  <inkml:trace contextRef="#ctx0" brushRef="#br0">1 0 21389,'448'0'0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17:32.506"/>
    </inkml:context>
    <inkml:brush xml:id="br0">
      <inkml:brushProperty name="width" value="0.035" units="cm"/>
      <inkml:brushProperty name="height" value="0.035" units="cm"/>
      <inkml:brushProperty name="color" value="#E71224"/>
    </inkml:brush>
  </inkml:definitions>
  <inkml:trace contextRef="#ctx0" brushRef="#br0">0 0 24541,'0'5253'0,"7572"-5253"0,-7572-5253 0,-7572 5253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1:50:23.802"/>
    </inkml:context>
    <inkml:brush xml:id="br0">
      <inkml:brushProperty name="width" value="0.035" units="cm"/>
      <inkml:brushProperty name="height" value="0.035" units="cm"/>
      <inkml:brushProperty name="color" value="#E71224"/>
    </inkml:brush>
  </inkml:definitions>
  <inkml:trace contextRef="#ctx0" brushRef="#br0">0 0 24521,'0'264'0,"1273"-264"0,-1273-264 0,-1273 264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2:27:01.640"/>
    </inkml:context>
    <inkml:brush xml:id="br0">
      <inkml:brushProperty name="width" value="0.035" units="cm"/>
      <inkml:brushProperty name="height" value="0.035" units="cm"/>
      <inkml:brushProperty name="color" value="#E71224"/>
    </inkml:brush>
  </inkml:definitions>
  <inkml:trace contextRef="#ctx0" brushRef="#br0">0 331 24498,'0'-330'0,"1321"330"0,-1321 330 0,-1321-330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23:01.803"/>
    </inkml:context>
    <inkml:brush xml:id="br0">
      <inkml:brushProperty name="width" value="0.035" units="cm"/>
      <inkml:brushProperty name="height" value="0.035" units="cm"/>
      <inkml:brushProperty name="color" value="#E71224"/>
    </inkml:brush>
  </inkml:definitions>
  <inkml:trace contextRef="#ctx0" brushRef="#br0">0 1 24480,'0'562'0,"1628"-562"0,-1628-562 0,-1628 562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14:59.906"/>
    </inkml:context>
    <inkml:brush xml:id="br0">
      <inkml:brushProperty name="width" value="0.035" units="cm"/>
      <inkml:brushProperty name="height" value="0.035" units="cm"/>
      <inkml:brushProperty name="color" value="#E71224"/>
    </inkml:brush>
  </inkml:definitions>
  <inkml:trace contextRef="#ctx0" brushRef="#br0">2039 295 24477,'-1'11'0,"-2"0"0,-1 1 0,-1 0 0,-3-1 0,0 0 0,-2 0 0,-2 1 0,0-2 0,-3 1 0,-1 0 0,-1-1 0,-3 0 0,0 1 0,-1-2 0,-2 0 0,-1 1 0,-2-2 0,0 1 0,-2 0 0,-1-1 0,-1-1 0,-1 1 0,-1-1 0,0-1 0,-2 0 0,-1 0 0,0 0 0,-1-1 0,-1-1 0,0 1 0,-1-1 0,0-1 0,-1 0 0,0-1 0,-1 0 0,1 0 0,-1-1 0,0 0 0,0-1 0,0 0 0,0-1 0,0 0 0,1-1 0,0 0 0,0 0 0,0-1 0,0 0 0,1-1 0,1-1 0,1 1 0,0-1 0,0-1 0,2 0 0,0 0 0,1 0 0,2-1 0,-1-1 0,2 1 0,2-1 0,0-1 0,2 0 0,0 1 0,2-2 0,1 1 0,1 0 0,2-2 0,1 1 0,2 0 0,0-1 0,3 0 0,1 1 0,1-2 0,3 1 0,0 0 0,2 0 0,1-1 0,2 0 0,2 1 0,1 0 0,2-1 0,1 1 0,2-1 0,2 0 0,1 1 0,2 0 0,0 0 0,3-1 0,1 2 0,1-1 0,3 0 0,0 1 0,2 0 0,1 0 0,2 0 0,1 1 0,1 0 0,2 0 0,0 0 0,2 0 0,0 1 0,2 1 0,2-1 0,-1 1 0,2 1 0,1 0 0,0 0 0,2 0 0,0 1 0,0 1 0,1-1 0,1 1 0,1 1 0,0 0 0,0 1 0,0 0 0,0 0 0,1 1 0,0 1 0,0-1 0,0 2 0,0-1 0,0 1 0,-1 1 0,1 0 0,-1 0 0,0 1 0,-1 0 0,0 1 0,-1 1 0,0-1 0,-1 1 0,-1 1 0,0 0 0,-1 0 0,-2 0 0,0 1 0,-1 1 0,-1-1 0,-1 1 0,-1 1 0,-2 0 0,0 0 0,-2 0 0,-1 0 0,-2 1 0,-1 0 0,0 0 0,-3 0 0,-1 1 0,-1 0 0,-3-1 0,0 2 0,-2-1 0,-2 0 0,0 0 0,-3 1 0,-1 0 0,-1-1 0,-2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15:02.198"/>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2:44:21.966"/>
    </inkml:context>
    <inkml:brush xml:id="br0">
      <inkml:brushProperty name="width" value="0.035" units="cm"/>
      <inkml:brushProperty name="height" value="0.035" units="cm"/>
      <inkml:brushProperty name="color" value="#E71224"/>
    </inkml:brush>
  </inkml:definitions>
  <inkml:trace contextRef="#ctx0" brushRef="#br0">0 0 24517,'0'470'0,"3192"-470"0,-3192-470 0,-3192 470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2:46:48.102"/>
    </inkml:context>
    <inkml:brush xml:id="br0">
      <inkml:brushProperty name="width" value="0.035" units="cm"/>
      <inkml:brushProperty name="height" value="0.035" units="cm"/>
      <inkml:brushProperty name="color" value="#E71224"/>
    </inkml:brush>
  </inkml:definitions>
  <inkml:trace contextRef="#ctx0" brushRef="#br0">0 1 24489,'0'474'0,"816"-474"0,-816-474 0,-816 474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2:46:50.339"/>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2:57:12.859"/>
    </inkml:context>
    <inkml:brush xml:id="br0">
      <inkml:brushProperty name="width" value="0.035" units="cm"/>
      <inkml:brushProperty name="height" value="0.035" units="cm"/>
      <inkml:brushProperty name="color" value="#E71224"/>
    </inkml:brush>
  </inkml:definitions>
  <inkml:trace contextRef="#ctx0" brushRef="#br0">1706 271 24490,'-1'10'0,"-1"2"0,-1-2 0,-2 1 0,-1-1 0,-1 1 0,-2-2 0,0 2 0,-2-1 0,-2-1 0,1 1 0,-3 0 0,-1 0 0,-1-1 0,-1 0 0,-1 0 0,-1-1 0,-1 0 0,-2 0 0,0 0 0,-1-1 0,-2 0 0,1 0 0,-2-1 0,0 1 0,-2-2 0,1 0 0,-2 0 0,0 0 0,-1-1 0,0 0 0,-1 0 0,1-1 0,-2-1 0,0 0 0,0 1 0,0-2 0,0 0 0,0 0 0,-1-1 0,1 0 0,-1-1 0,1 0 0,-1 0 0,1-2 0,1 1 0,0 0 0,0-1 0,0-1 0,1 0 0,0 0 0,1-1 0,1 0 0,-1 0 0,3 0 0,-1-2 0,1 1 0,1-1 0,2 0 0,-1 0 0,2-1 0,1 0 0,0 0 0,3 0 0,-1-1 0,2 0 0,1 0 0,1-1 0,2 0 0,0 0 0,2 1 0,1-1 0,1-1 0,2 2 0,1-2 0,1 1 0,1-1 0,2 1 0,1-2 0,1 2 0,2-1 0,1 1 0,1-1 0,2 1 0,1-1 0,1 1 0,1-1 0,2 2 0,1-2 0,1 1 0,2 1 0,0-1 0,2 1 0,1-1 0,1 2 0,2-1 0,-1 1 0,3-1 0,0 1 0,1 1 0,2-1 0,-1 1 0,2 1 0,1-1 0,1 1 0,-1 0 0,3 1 0,-1-1 0,1 2 0,1-1 0,0 2 0,1 0 0,0 0 0,0 0 0,0 0 0,1 1 0,1 1 0,-1 0 0,1 0 0,-1 1 0,1 0 0,-1 1 0,0 0 0,0 0 0,0 1 0,0 1 0,0 0 0,-2 0 0,1 0 0,-1 0 0,0 2 0,-1-1 0,0 2 0,-2-1 0,1 1 0,-2 0 0,0 1 0,-2-1 0,1 1 0,-2 1 0,-1-1 0,0 1 0,-2 1 0,-1-1 0,-1 1 0,-1-1 0,-1 2 0,-1-1 0,-1 1 0,-3-1 0,1 1 0,-2 1 0,-2-2 0,0 2 0,-2-1 0,-1 1 0,-1-1 0,-2 1 0,-1-1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9:44.528"/>
    </inkml:context>
    <inkml:brush xml:id="br0">
      <inkml:brushProperty name="width" value="0.035" units="cm"/>
      <inkml:brushProperty name="height" value="0.035" units="cm"/>
      <inkml:brushProperty name="color" value="#E71224"/>
    </inkml:brush>
  </inkml:definitions>
  <inkml:trace contextRef="#ctx0" brushRef="#br0">23 471 23466,'-23'-470'0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02:22.141"/>
    </inkml:context>
    <inkml:brush xml:id="br0">
      <inkml:brushProperty name="width" value="0.035" units="cm"/>
      <inkml:brushProperty name="height" value="0.035" units="cm"/>
      <inkml:brushProperty name="color" value="#E71224"/>
    </inkml:brush>
  </inkml:definitions>
  <inkml:trace contextRef="#ctx0" brushRef="#br0">271 584 24575,'1046'0'0,"-1022"-1"0,-1-2 0,0 0 0,30-9 0,29-5 0,20 9 0,146 6 0,-116 4 0,-108-4 0,46-7 0,3-1 0,251 6 0,-179 6 0,722-2 0,-828 0 0,0 1 0,-1 3 0,0 0 0,57 17 0,-74-16 0,2-1 0,-1 0 0,30 1 0,70-5 0,-62-2 0,207 15 0,-180-7 0,219-2 0,-172-6 0,47-12 0,-127 8 0,22-5 0,-38 5 0,54-2 0,634 7 0,-330 3 0,-369-4 0,47-7 0,-3-1 0,-44 6 0,0 0 0,33-12 0,15-3 0,-70 18 0,30-5 0,1-1 0,-1-2 0,52-22 0,-81 29 0,-2 0 0,1-1 0,-2 0 0,2 0 0,-1-1 0,0 1 0,0-1 0,0 0 0,-1 0 0,0 0 0,0 0 0,0-1 0,0 1 0,-1-1 0,0 0 0,0 0 0,1 0 0,-2 1 0,1-2 0,-2 1 0,3-6 0,-1-9 0,-1 0 0,-1 1 0,0-1 0,-4-25 0,3 39 0,0 0 0,-1 1 0,1-1 0,-1 1 0,0-1 0,0 0 0,-1 1 0,0 0 0,0 0 0,0 0 0,0 0 0,-1 0 0,0 1 0,0 0 0,0 0 0,-1 0 0,1 0 0,-1 0 0,0 1 0,0 0 0,0 0 0,0 0 0,-1 1 0,-6-2 0,-5-2 0,0 1 0,-1 1 0,0 1 0,0 0 0,0 1 0,-30 1 0,-837 4 0,535-4 0,213 11 0,18 2 0,-469-10 0,300-4 0,211 2 0,-246-9 0,-291-6 0,412 17 0,-661-2 0,823-2 0,-53-10 0,39 5 0,-11-4 0,33 6 0,-41-3 0,-44-3 0,-29-1 0,38 11 0,-110 4 0,140 7 0,52-5 0,-37 2 0,33-7 0,9 0 0,0 1 0,-36 6 0,-81 21 0,53-19 0,8-1 0,32-2 0,-69 0 0,36-4 0,0 9 0,52-7 0,-38 3 0,-222-8 0,283 1 0,0-1 0,0 1 0,-1 0 0,1 1 0,0-1 0,0 1 0,0 0 0,0-1 0,-1 1 0,1 0 0,1 0 0,-1 1 0,0-1 0,0 1 0,1-1 0,-1 1 0,1 0 0,-1 0 0,0 0 0,1 0 0,0 0 0,0 1 0,0 0 0,0-1 0,0 1 0,1 0 0,-4 5 0,-1 9 0,0 0 0,0-1 0,1 2 0,1 0 0,1 0 0,0-1 0,2 1 0,0 23 0,1-29 0,1 1 0,0-1 0,0 0 0,6 21 0,-6-29 0,1 0 0,-1 1 0,1-2 0,0 1 0,0 0 0,1 0 0,-1-1 0,1 1 0,0-1 0,0 1 0,0-1 0,0 0 0,0 0 0,1-1 0,-1 1 0,7 3 0,51 30 0,-42-24 0,-1-1 0,2 0 0,37 14 0,-43-22-227,0 0 0,1-2-1,0 1 1,26-2 0,-38 0-2,16 0-6597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02:28.875"/>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04:18:40.817"/>
    </inkml:context>
    <inkml:brush xml:id="br0">
      <inkml:brushProperty name="width" value="0.035" units="cm"/>
      <inkml:brushProperty name="height" value="0.035" units="cm"/>
      <inkml:brushProperty name="color" value="#E71224"/>
    </inkml:brush>
  </inkml:definitions>
  <inkml:trace contextRef="#ctx0" brushRef="#br0">0 0 24472,'0'559'0,"1002"-559"0,-1002-559 0,-1002 559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04:18:43.25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04:19:29.868"/>
    </inkml:context>
    <inkml:brush xml:id="br0">
      <inkml:brushProperty name="width" value="0.035" units="cm"/>
      <inkml:brushProperty name="height" value="0.035" units="cm"/>
      <inkml:brushProperty name="color" value="#E71224"/>
    </inkml:brush>
  </inkml:definitions>
  <inkml:trace contextRef="#ctx0" brushRef="#br0">1 0 24519,'0'401'0,"1592"-401"0,-1592-401 0,-1592 401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04:20:17.662"/>
    </inkml:context>
    <inkml:brush xml:id="br0">
      <inkml:brushProperty name="width" value="0.035" units="cm"/>
      <inkml:brushProperty name="height" value="0.035" units="cm"/>
      <inkml:brushProperty name="color" value="#E71224"/>
    </inkml:brush>
  </inkml:definitions>
  <inkml:trace contextRef="#ctx0" brushRef="#br0">0 1 24517,'0'481'0,"1586"-481"0,-1586-481 0,-1586 481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04:20:20.869"/>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08:42.432"/>
    </inkml:context>
    <inkml:brush xml:id="br0">
      <inkml:brushProperty name="width" value="0.035" units="cm"/>
      <inkml:brushProperty name="height" value="0.035" units="cm"/>
      <inkml:brushProperty name="color" value="#E71224"/>
    </inkml:brush>
  </inkml:definitions>
  <inkml:trace contextRef="#ctx0" brushRef="#br0">0 0 24511,'0'489'0,"881"-489"0,-881-489 0,-881 489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08:44.778"/>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13:25.890"/>
    </inkml:context>
    <inkml:brush xml:id="br0">
      <inkml:brushProperty name="width" value="0.035" units="cm"/>
      <inkml:brushProperty name="height" value="0.035" units="cm"/>
      <inkml:brushProperty name="color" value="#E71224"/>
    </inkml:brush>
  </inkml:definitions>
  <inkml:trace contextRef="#ctx0" brushRef="#br0">0 1 24523,'0'323'0,"1508"-323"0,-1508-323 0,-1508 323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9:46.393"/>
    </inkml:context>
    <inkml:brush xml:id="br0">
      <inkml:brushProperty name="width" value="0.035" units="cm"/>
      <inkml:brushProperty name="height" value="0.035" units="cm"/>
      <inkml:brushProperty name="color" value="#E71224"/>
    </inkml:brush>
  </inkml:definitions>
  <inkml:trace contextRef="#ctx0" brushRef="#br0">448 1 23380,'-448'22'0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0T03:13:31.327"/>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3:01:24.958"/>
    </inkml:context>
    <inkml:brush xml:id="br0">
      <inkml:brushProperty name="width" value="0.035" units="cm"/>
      <inkml:brushProperty name="height" value="0.035" units="cm"/>
      <inkml:brushProperty name="color" value="#E71224"/>
    </inkml:brush>
  </inkml:definitions>
  <inkml:trace contextRef="#ctx0" brushRef="#br0">0 0 24516,'0'362'0,"1660"-362"0,-1660-362 0,-1660 362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3:01:46.237"/>
    </inkml:context>
    <inkml:brush xml:id="br0">
      <inkml:brushProperty name="width" value="0.035" units="cm"/>
      <inkml:brushProperty name="height" value="0.035" units="cm"/>
      <inkml:brushProperty name="color" value="#E71224"/>
    </inkml:brush>
  </inkml:definitions>
  <inkml:trace contextRef="#ctx0" brushRef="#br0">1 1 24517,'0'572'0,"1131"-572"0,-1131-572 0,-1131 572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3:04:47.948"/>
    </inkml:context>
    <inkml:brush xml:id="br0">
      <inkml:brushProperty name="width" value="0.035" units="cm"/>
      <inkml:brushProperty name="height" value="0.035" units="cm"/>
      <inkml:brushProperty name="color" value="#E71224"/>
    </inkml:brush>
  </inkml:definitions>
  <inkml:trace contextRef="#ctx0" brushRef="#br0">1 1 24526,'0'530'0,"2527"-530"0,-2527-530 0,-2527 530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12:16.415"/>
    </inkml:context>
    <inkml:brush xml:id="br0">
      <inkml:brushProperty name="width" value="0.035" units="cm"/>
      <inkml:brushProperty name="height" value="0.035" units="cm"/>
      <inkml:brushProperty name="color" value="#E71224"/>
    </inkml:brush>
  </inkml:definitions>
  <inkml:trace contextRef="#ctx0" brushRef="#br0">0 0 24499,'0'641'0,"2069"-641"0,-2069-641 0,-2069 641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3:15:14.340"/>
    </inkml:context>
    <inkml:brush xml:id="br0">
      <inkml:brushProperty name="width" value="0.035" units="cm"/>
      <inkml:brushProperty name="height" value="0.035" units="cm"/>
      <inkml:brushProperty name="color" value="#E71224"/>
    </inkml:brush>
  </inkml:definitions>
  <inkml:trace contextRef="#ctx0" brushRef="#br0">574 1 24543,'-573'1799'0,"22276"5115"0,-21128-8714 0,-22280-5113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00:05:19.549"/>
    </inkml:context>
    <inkml:brush xml:id="br0">
      <inkml:brushProperty name="width" value="0.035" units="cm"/>
      <inkml:brushProperty name="height" value="0.035" units="cm"/>
      <inkml:brushProperty name="color" value="#E71224"/>
    </inkml:brush>
  </inkml:definitions>
  <inkml:trace contextRef="#ctx0" brushRef="#br0">0 0 24511,'0'1570'0,"1570"-1570"0,-1570-1570 0,-1570 1570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00:08:00.918"/>
    </inkml:context>
    <inkml:brush xml:id="br0">
      <inkml:brushProperty name="width" value="0.035" units="cm"/>
      <inkml:brushProperty name="height" value="0.035" units="cm"/>
      <inkml:brushProperty name="color" value="#E71224"/>
    </inkml:brush>
  </inkml:definitions>
  <inkml:trace contextRef="#ctx0" brushRef="#br0">1 0 24533,'0'846'0,"4401"-846"0,-4401-846 0,-4401 846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20:57.141"/>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22:00.798"/>
    </inkml:context>
    <inkml:brush xml:id="br0">
      <inkml:brushProperty name="width" value="0.035" units="cm"/>
      <inkml:brushProperty name="height" value="0.035" units="cm"/>
      <inkml:brushProperty name="color" value="#E71224"/>
    </inkml:brush>
  </inkml:definitions>
  <inkml:trace contextRef="#ctx0" brushRef="#br0">1 0 24515,'0'450'0,"450"-450"0,-450-450 0,-450 450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9:48.368"/>
    </inkml:context>
    <inkml:brush xml:id="br0">
      <inkml:brushProperty name="width" value="0.035" units="cm"/>
      <inkml:brushProperty name="height" value="0.035" units="cm"/>
      <inkml:brushProperty name="color" value="#E71224"/>
    </inkml:brush>
  </inkml:definitions>
  <inkml:trace contextRef="#ctx0" brushRef="#br0">1 10 24575,'0'-5'0,"0"0"-8191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23:18.563"/>
    </inkml:context>
    <inkml:brush xml:id="br0">
      <inkml:brushProperty name="width" value="0.035" units="cm"/>
      <inkml:brushProperty name="height" value="0.035" units="cm"/>
      <inkml:brushProperty name="color" value="#E71224"/>
    </inkml:brush>
  </inkml:definitions>
  <inkml:trace contextRef="#ctx0" brushRef="#br0">0 1 24522,'0'637'0,"2178"-637"0,-2178-637 0,-2178 637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17:25.107"/>
    </inkml:context>
    <inkml:brush xml:id="br0">
      <inkml:brushProperty name="width" value="0.035" units="cm"/>
      <inkml:brushProperty name="height" value="0.035" units="cm"/>
      <inkml:brushProperty name="color" value="#E71224"/>
    </inkml:brush>
  </inkml:definitions>
  <inkml:trace contextRef="#ctx0" brushRef="#br0">1 0 24492,'0'597'0,"2302"-597"0,-2302-597 0,-2302 597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55:02.185"/>
    </inkml:context>
    <inkml:brush xml:id="br0">
      <inkml:brushProperty name="width" value="0.035" units="cm"/>
      <inkml:brushProperty name="height" value="0.035" units="cm"/>
      <inkml:brushProperty name="color" value="#E71224"/>
    </inkml:brush>
  </inkml:definitions>
  <inkml:trace contextRef="#ctx0" brushRef="#br0">0 452 24516,'0'-451'0,"1481"451"0,-1481 451 0,-1481-451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55:10.793"/>
    </inkml:context>
    <inkml:brush xml:id="br0">
      <inkml:brushProperty name="width" value="0.035" units="cm"/>
      <inkml:brushProperty name="height" value="0.035" units="cm"/>
      <inkml:brushProperty name="color" value="#E71224"/>
    </inkml:brush>
  </inkml:definitions>
  <inkml:trace contextRef="#ctx0" brushRef="#br0">1 0 24521,'0'453'0,"1890"-453"0,-1890-453 0,-1890 453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36:24.164"/>
    </inkml:context>
    <inkml:brush xml:id="br0">
      <inkml:brushProperty name="width" value="0.035" units="cm"/>
      <inkml:brushProperty name="height" value="0.035" units="cm"/>
      <inkml:brushProperty name="color" value="#E71224"/>
    </inkml:brush>
  </inkml:definitions>
  <inkml:trace contextRef="#ctx0" brushRef="#br0">0 1 24509,'0'701'0,"2369"-701"0,-2369-701 0,-2369 701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39:12.072"/>
    </inkml:context>
    <inkml:brush xml:id="br0">
      <inkml:brushProperty name="width" value="0.035" units="cm"/>
      <inkml:brushProperty name="height" value="0.035" units="cm"/>
      <inkml:brushProperty name="color" value="#E71224"/>
    </inkml:brush>
  </inkml:definitions>
  <inkml:trace contextRef="#ctx0" brushRef="#br0">0 0 24518,'0'585'0,"2659"-585"0,-2659-585 0,-2659 585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39:18.568"/>
    </inkml:context>
    <inkml:brush xml:id="br0">
      <inkml:brushProperty name="width" value="0.035" units="cm"/>
      <inkml:brushProperty name="height" value="0.035" units="cm"/>
      <inkml:brushProperty name="color" value="#E71224"/>
    </inkml:brush>
  </inkml:definitions>
  <inkml:trace contextRef="#ctx0" brushRef="#br0">1 0 24520,'0'552'0,"3058"-552"0,-3058-552 0,-3058 552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39:33.494"/>
    </inkml:context>
    <inkml:brush xml:id="br0">
      <inkml:brushProperty name="width" value="0.035" units="cm"/>
      <inkml:brushProperty name="height" value="0.035" units="cm"/>
      <inkml:brushProperty name="color" value="#E71224"/>
    </inkml:brush>
  </inkml:definitions>
  <inkml:trace contextRef="#ctx0" brushRef="#br0">0 1 24513,'0'567'0,"2455"-567"0,-2455-567 0,-2455 567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39:40.868"/>
    </inkml:context>
    <inkml:brush xml:id="br0">
      <inkml:brushProperty name="width" value="0.035" units="cm"/>
      <inkml:brushProperty name="height" value="0.035" units="cm"/>
      <inkml:brushProperty name="color" value="#E71224"/>
    </inkml:brush>
  </inkml:definitions>
  <inkml:trace contextRef="#ctx0" brushRef="#br0">1 1 24514,'0'556'0,"2602"-556"0,-2602-556 0,-2602 556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0:32.24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58:05.018"/>
    </inkml:context>
    <inkml:brush xml:id="br0">
      <inkml:brushProperty name="width" value="0.035" units="cm"/>
      <inkml:brushProperty name="height" value="0.035" units="cm"/>
      <inkml:brushProperty name="color" value="#E71224"/>
    </inkml:brush>
  </inkml:definitions>
  <inkml:trace contextRef="#ctx0" brushRef="#br0">11 0 24494,'-11'813'0,"5106"-813"0,-5084-813 0,-5106 813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2:29.090"/>
    </inkml:context>
    <inkml:brush xml:id="br0">
      <inkml:brushProperty name="width" value="0.035" units="cm"/>
      <inkml:brushProperty name="height" value="0.035" units="cm"/>
      <inkml:brushProperty name="color" value="#E71224"/>
    </inkml:brush>
  </inkml:definitions>
  <inkml:trace contextRef="#ctx0" brushRef="#br0">1 0 24512,'0'524'0,"1188"-524"0,-1188-524 0,-1188 524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2:30.90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4:44.573"/>
    </inkml:context>
    <inkml:brush xml:id="br0">
      <inkml:brushProperty name="width" value="0.035" units="cm"/>
      <inkml:brushProperty name="height" value="0.035" units="cm"/>
      <inkml:brushProperty name="color" value="#E71224"/>
    </inkml:brush>
  </inkml:definitions>
  <inkml:trace contextRef="#ctx0" brushRef="#br0">58 0 24513,'-57'518'0,"2453"-518"0,-2339-518 0,-2453 518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4:46.366"/>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7:00.167"/>
    </inkml:context>
    <inkml:brush xml:id="br0">
      <inkml:brushProperty name="width" value="0.035" units="cm"/>
      <inkml:brushProperty name="height" value="0.035" units="cm"/>
      <inkml:brushProperty name="color" value="#E71224"/>
    </inkml:brush>
  </inkml:definitions>
  <inkml:trace contextRef="#ctx0" brushRef="#br0">1 0 24524,'0'1389'0,"6146"-1389"0,-6146-1389 0,-6146 1389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7:01.63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47:02.305"/>
    </inkml:context>
    <inkml:brush xml:id="br0">
      <inkml:brushProperty name="width" value="0.035" units="cm"/>
      <inkml:brushProperty name="height" value="0.035" units="cm"/>
      <inkml:brushProperty name="color" value="#E71224"/>
    </inkml:brush>
  </inkml:definitions>
  <inkml:trace contextRef="#ctx0" brushRef="#br0">0 71 24575,'8'0'0,"2"-4"0,4 0 0,3-5 0,-2-4 0,1 0 0,-2-1 0,-4 1-8191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44:45.759"/>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57:03.953"/>
    </inkml:context>
    <inkml:brush xml:id="br0">
      <inkml:brushProperty name="width" value="0.035" units="cm"/>
      <inkml:brushProperty name="height" value="0.035" units="cm"/>
      <inkml:brushProperty name="color" value="#E71224"/>
    </inkml:brush>
  </inkml:definitions>
  <inkml:trace contextRef="#ctx0" brushRef="#br0">0 0 24520,'0'428'0,"1435"-428"0,-1435-428 0,-1435 428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22:57:12.433"/>
    </inkml:context>
    <inkml:brush xml:id="br0">
      <inkml:brushProperty name="width" value="0.035" units="cm"/>
      <inkml:brushProperty name="height" value="0.035" units="cm"/>
      <inkml:brushProperty name="color" value="#E71224"/>
    </inkml:brush>
  </inkml:definitions>
  <inkml:trace contextRef="#ctx0" brushRef="#br0">0 0 24514,'0'557'0,"2426"-557"0,-2426-557 0,-2426 557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5:58:07.5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04:51.683"/>
    </inkml:context>
    <inkml:brush xml:id="br0">
      <inkml:brushProperty name="width" value="0.035" units="cm"/>
      <inkml:brushProperty name="height" value="0.035" units="cm"/>
      <inkml:brushProperty name="color" value="#E71224"/>
    </inkml:brush>
  </inkml:definitions>
  <inkml:trace contextRef="#ctx0" brushRef="#br0">0 1 24520,'0'945'0,"2732"-945"0,-2732-945 0,-2732 945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1T16:04:57.376"/>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l" defTabSz="966621">
              <a:defRPr sz="1200"/>
            </a:lvl1pPr>
          </a:lstStyle>
          <a:p>
            <a:pPr>
              <a:defRPr/>
            </a:pPr>
            <a:endParaRPr lang="en-US" dirty="0"/>
          </a:p>
        </p:txBody>
      </p:sp>
      <p:sp>
        <p:nvSpPr>
          <p:cNvPr id="14339" name="Rectangle 3"/>
          <p:cNvSpPr>
            <a:spLocks noGrp="1" noChangeArrowheads="1"/>
          </p:cNvSpPr>
          <p:nvPr>
            <p:ph type="dt" idx="1"/>
          </p:nvPr>
        </p:nvSpPr>
        <p:spPr bwMode="auto">
          <a:xfrm>
            <a:off x="4142962"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r" defTabSz="966621">
              <a:defRPr sz="1200"/>
            </a:lvl1pPr>
          </a:lstStyle>
          <a:p>
            <a:pPr>
              <a:defRPr/>
            </a:pPr>
            <a:endParaRPr lang="en-US" dirty="0"/>
          </a:p>
        </p:txBody>
      </p:sp>
      <p:sp>
        <p:nvSpPr>
          <p:cNvPr id="7987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32183" y="4559587"/>
            <a:ext cx="5850835"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l" defTabSz="966621">
              <a:defRPr sz="1200"/>
            </a:lvl1pPr>
          </a:lstStyle>
          <a:p>
            <a:pPr>
              <a:defRPr/>
            </a:pPr>
            <a:endParaRPr lang="en-US" dirty="0"/>
          </a:p>
        </p:txBody>
      </p:sp>
      <p:sp>
        <p:nvSpPr>
          <p:cNvPr id="14343" name="Rectangle 7"/>
          <p:cNvSpPr>
            <a:spLocks noGrp="1" noChangeArrowheads="1"/>
          </p:cNvSpPr>
          <p:nvPr>
            <p:ph type="sldNum" sz="quarter" idx="5"/>
          </p:nvPr>
        </p:nvSpPr>
        <p:spPr bwMode="auto">
          <a:xfrm>
            <a:off x="4142962"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r" defTabSz="966621">
              <a:defRPr sz="1200"/>
            </a:lvl1pPr>
          </a:lstStyle>
          <a:p>
            <a:pPr>
              <a:defRPr/>
            </a:pPr>
            <a:fld id="{7444A7DA-7820-4517-AAF2-0511FAEE8BBE}" type="slidenum">
              <a:rPr lang="en-US"/>
              <a:pPr>
                <a:defRPr/>
              </a:pPr>
              <a:t>‹#›</a:t>
            </a:fld>
            <a:endParaRPr lang="en-US" dirty="0"/>
          </a:p>
        </p:txBody>
      </p:sp>
    </p:spTree>
    <p:extLst>
      <p:ext uri="{BB962C8B-B14F-4D97-AF65-F5344CB8AC3E}">
        <p14:creationId xmlns:p14="http://schemas.microsoft.com/office/powerpoint/2010/main" val="3140621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4602" y="0"/>
            <a:ext cx="969397" cy="6858000"/>
          </a:xfrm>
          <a:prstGeom prst="rect">
            <a:avLst/>
          </a:prstGeom>
        </p:spPr>
      </p:pic>
      <p:sp>
        <p:nvSpPr>
          <p:cNvPr id="6" name="Line 9"/>
          <p:cNvSpPr>
            <a:spLocks noChangeShapeType="1"/>
          </p:cNvSpPr>
          <p:nvPr userDrawn="1"/>
        </p:nvSpPr>
        <p:spPr bwMode="auto">
          <a:xfrm>
            <a:off x="685800" y="3428326"/>
            <a:ext cx="61722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099" name="Rectangle 3"/>
          <p:cNvSpPr>
            <a:spLocks noGrp="1" noChangeArrowheads="1"/>
          </p:cNvSpPr>
          <p:nvPr>
            <p:ph type="ctrTitle"/>
          </p:nvPr>
        </p:nvSpPr>
        <p:spPr>
          <a:xfrm>
            <a:off x="685800" y="1981200"/>
            <a:ext cx="6096000" cy="1311275"/>
          </a:xfrm>
        </p:spPr>
        <p:txBody>
          <a:bodyPr/>
          <a:lstStyle>
            <a:lvl1pPr>
              <a:defRPr sz="4000"/>
            </a:lvl1pPr>
          </a:lstStyle>
          <a:p>
            <a:pPr lvl="0"/>
            <a:r>
              <a:rPr lang="en-US" noProof="0" dirty="0"/>
              <a:t>Click to edit Master title style</a:t>
            </a:r>
          </a:p>
        </p:txBody>
      </p:sp>
      <p:sp>
        <p:nvSpPr>
          <p:cNvPr id="4100" name="Rectangle 4"/>
          <p:cNvSpPr>
            <a:spLocks noGrp="1" noChangeArrowheads="1"/>
          </p:cNvSpPr>
          <p:nvPr>
            <p:ph type="subTitle" idx="1"/>
          </p:nvPr>
        </p:nvSpPr>
        <p:spPr>
          <a:xfrm>
            <a:off x="762000" y="3657600"/>
            <a:ext cx="6019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5"/>
          <p:cNvSpPr>
            <a:spLocks noGrp="1" noChangeArrowheads="1"/>
          </p:cNvSpPr>
          <p:nvPr>
            <p:ph type="dt" sz="half" idx="10"/>
          </p:nvPr>
        </p:nvSpPr>
        <p:spPr>
          <a:xfrm>
            <a:off x="257175" y="6248400"/>
            <a:ext cx="1622425" cy="457200"/>
          </a:xfrm>
        </p:spPr>
        <p:txBody>
          <a:bodyPr/>
          <a:lstStyle>
            <a:lvl1pPr>
              <a:defRPr/>
            </a:lvl1pPr>
          </a:lstStyle>
          <a:p>
            <a:pPr>
              <a:defRPr/>
            </a:pPr>
            <a:fld id="{F92E27F0-A413-4A72-A882-F9BC1C193315}" type="datetime1">
              <a:rPr lang="en-US" smtClean="0"/>
              <a:t>6/2/2025</a:t>
            </a:fld>
            <a:endParaRPr lang="en-US" dirty="0"/>
          </a:p>
        </p:txBody>
      </p:sp>
      <p:sp>
        <p:nvSpPr>
          <p:cNvPr id="14"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
        <p:nvSpPr>
          <p:cNvPr id="15" name="Rectangle 7"/>
          <p:cNvSpPr>
            <a:spLocks noGrp="1" noChangeArrowheads="1"/>
          </p:cNvSpPr>
          <p:nvPr>
            <p:ph type="sldNum" sz="quarter" idx="12"/>
          </p:nvPr>
        </p:nvSpPr>
        <p:spPr>
          <a:xfrm>
            <a:off x="6248400" y="6248400"/>
            <a:ext cx="1524000" cy="457200"/>
          </a:xfrm>
        </p:spPr>
        <p:txBody>
          <a:bodyPr/>
          <a:lstStyle>
            <a:lvl1pPr>
              <a:defRPr/>
            </a:lvl1pPr>
          </a:lstStyle>
          <a:p>
            <a:pPr>
              <a:defRPr/>
            </a:pPr>
            <a:fld id="{914F8FE7-3D7B-4D44-A485-EA8CDBAE9B01}" type="slidenum">
              <a:rPr lang="en-US"/>
              <a:pPr>
                <a:defRPr/>
              </a:pPr>
              <a:t>‹#›</a:t>
            </a:fld>
            <a:endParaRPr lang="en-US" dirty="0"/>
          </a:p>
        </p:txBody>
      </p:sp>
      <p:pic>
        <p:nvPicPr>
          <p:cNvPr id="9" name="Picture 8" descr="Logo, icon&#10;&#10;Description automatically generated">
            <a:extLst>
              <a:ext uri="{FF2B5EF4-FFF2-40B4-BE49-F238E27FC236}">
                <a16:creationId xmlns:a16="http://schemas.microsoft.com/office/drawing/2014/main" id="{920E57D5-C022-4258-9450-900A9E4E79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381000"/>
            <a:ext cx="2747990" cy="656367"/>
          </a:xfrm>
          <a:prstGeom prst="rect">
            <a:avLst/>
          </a:prstGeom>
        </p:spPr>
      </p:pic>
    </p:spTree>
    <p:extLst>
      <p:ext uri="{BB962C8B-B14F-4D97-AF65-F5344CB8AC3E}">
        <p14:creationId xmlns:p14="http://schemas.microsoft.com/office/powerpoint/2010/main" val="88924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4576875B-A255-4433-9BC2-0A3A58E9ABE5}" type="datetime1">
              <a:rPr lang="en-US" smtClean="0"/>
              <a:t>6/2/2025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A0BB2B70-360B-4A65-824F-7EC41AB530DA}"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6161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CC38065A-2312-4AEA-873D-5F5FC4177049}" type="datetime1">
              <a:rPr lang="en-US" smtClean="0"/>
              <a:t>6/2/2025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535C2B2D-34A4-4B2D-8BDF-776110F70E6C}"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9204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SmartArt Placeholder 2"/>
          <p:cNvSpPr>
            <a:spLocks noGrp="1"/>
          </p:cNvSpPr>
          <p:nvPr>
            <p:ph type="dgm" idx="1"/>
          </p:nvPr>
        </p:nvSpPr>
        <p:spPr>
          <a:xfrm>
            <a:off x="228600" y="1981200"/>
            <a:ext cx="7543800" cy="41148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fld id="{E8BAFCD8-BE74-4045-B28A-1A6031103A33}" type="datetime1">
              <a:rPr lang="en-US" smtClean="0"/>
              <a:t>6/2/2025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691099A2-A701-42CD-A679-C7B404665051}"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5778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a:defRPr/>
            </a:lvl1pPr>
          </a:lstStyle>
          <a:p>
            <a:pPr>
              <a:defRPr/>
            </a:pPr>
            <a:fld id="{A984D95B-4F00-4CBB-85B1-3BD2885CBCC6}" type="datetime1">
              <a:rPr lang="en-US" smtClean="0"/>
              <a:t>6/2/2025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914F8FE7-3D7B-4D44-A485-EA8CDBAE9B01}"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638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527BBD56-3E7F-4599-9EB0-EA53614725B4}" type="datetime1">
              <a:rPr lang="en-US" smtClean="0"/>
              <a:t>6/2/2025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C0E3F64E-B153-456E-8C49-5825F2C4919C}"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34628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9FB2B83E-3985-4F3D-8CCE-8EAA2A277CA2}" type="datetime1">
              <a:rPr lang="en-US" smtClean="0"/>
              <a:t>6/2/2025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17589D75-2C67-4FD8-8FFF-76C1A0AB4197}"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77849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CF83F613-AAE1-4318-8147-1A88AB20BE0E}" type="datetime1">
              <a:rPr lang="en-US" smtClean="0"/>
              <a:t>6/2/2025</a:t>
            </a:fld>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3F8917B5-C678-4ADC-9F1D-C08D4CE74D53}" type="slidenum">
              <a:rPr lang="en-US"/>
              <a:pPr>
                <a:defRPr/>
              </a:pPr>
              <a:t>‹#›</a:t>
            </a:fld>
            <a:endParaRPr lang="en-US" dirty="0"/>
          </a:p>
        </p:txBody>
      </p:sp>
      <p:sp>
        <p:nvSpPr>
          <p:cNvPr id="11" name="Rectangle 6"/>
          <p:cNvSpPr>
            <a:spLocks noGrp="1" noChangeArrowheads="1"/>
          </p:cNvSpPr>
          <p:nvPr>
            <p:ph type="ftr" sz="quarter" idx="1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9954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C5C977CE-BECF-4820-A793-E9094BC4834F}" type="datetime1">
              <a:rPr lang="en-US" smtClean="0"/>
              <a:t>6/2/2025</a:t>
            </a:fld>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E7B6954F-1EF6-4092-968A-09E4303C3627}" type="slidenum">
              <a:rPr lang="en-US"/>
              <a:pPr>
                <a:defRPr/>
              </a:pPr>
              <a:t>‹#›</a:t>
            </a:fld>
            <a:endParaRPr lang="en-US" dirty="0"/>
          </a:p>
        </p:txBody>
      </p:sp>
      <p:sp>
        <p:nvSpPr>
          <p:cNvPr id="7" name="Footer Placeholder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72988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55CA921C-95DE-45EC-B4D1-2DC377FBDD67}" type="datetime1">
              <a:rPr lang="en-US" smtClean="0"/>
              <a:t>6/2/2025</a:t>
            </a:fld>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C5D141E4-FB32-4614-8774-645BE98EA048}" type="slidenum">
              <a:rPr lang="en-US"/>
              <a:pPr>
                <a:defRPr/>
              </a:pPr>
              <a:t>‹#›</a:t>
            </a:fld>
            <a:endParaRPr lang="en-US" dirty="0"/>
          </a:p>
        </p:txBody>
      </p:sp>
      <p:sp>
        <p:nvSpPr>
          <p:cNvPr id="6"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84307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0758B30D-C8C3-4662-9DB3-825B581D6B1E}" type="datetime1">
              <a:rPr lang="en-US" smtClean="0"/>
              <a:t>6/2/2025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3126F387-0547-4028-BF4C-A7C21552A273}"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50280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CC0B8BA1-72D0-45B5-8DE7-B45A4D769107}" type="datetime1">
              <a:rPr lang="en-US" smtClean="0"/>
              <a:t>6/2/2025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109C0065-0515-4CBD-9DBC-4FAFA35CE6BB}"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95146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28600" y="320675"/>
            <a:ext cx="7467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2286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008000"/>
                </a:solidFill>
                <a:latin typeface="+mn-lt"/>
              </a:defRPr>
            </a:lvl1pPr>
          </a:lstStyle>
          <a:p>
            <a:pPr>
              <a:defRPr/>
            </a:pPr>
            <a:fld id="{DBB0A9C1-5171-4218-A606-A6F55C12A60E}" type="datetime1">
              <a:rPr lang="en-US" smtClean="0"/>
              <a:t>6/2/2025</a:t>
            </a:fld>
            <a:endParaRPr lang="en-US" dirty="0"/>
          </a:p>
        </p:txBody>
      </p:sp>
      <p:sp>
        <p:nvSpPr>
          <p:cNvPr id="307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
        <p:nvSpPr>
          <p:cNvPr id="3079" name="Rectangle 7"/>
          <p:cNvSpPr>
            <a:spLocks noGrp="1" noChangeArrowheads="1"/>
          </p:cNvSpPr>
          <p:nvPr>
            <p:ph type="sldNum" sz="quarter" idx="4"/>
          </p:nvPr>
        </p:nvSpPr>
        <p:spPr bwMode="auto">
          <a:xfrm>
            <a:off x="62484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8000"/>
                </a:solidFill>
                <a:latin typeface="+mn-lt"/>
              </a:defRPr>
            </a:lvl1pPr>
          </a:lstStyle>
          <a:p>
            <a:pPr>
              <a:defRPr/>
            </a:pPr>
            <a:fld id="{A9F4AB90-7376-4E10-999A-49E4A40DFC16}" type="slidenum">
              <a:rPr lang="en-US"/>
              <a:pPr>
                <a:defRPr/>
              </a:pPr>
              <a:t>‹#›</a:t>
            </a:fld>
            <a:endParaRPr lang="en-US" dirty="0"/>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4602" y="0"/>
            <a:ext cx="969397" cy="6858000"/>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3.xml"/><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8.xml"/><Relationship Id="rId4" Type="http://schemas.openxmlformats.org/officeDocument/2006/relationships/image" Target="../media/image21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customXml" Target="../ink/ink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2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2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2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customXml" Target="../ink/ink30.xml"/><Relationship Id="rId7" Type="http://schemas.openxmlformats.org/officeDocument/2006/relationships/customXml" Target="../ink/ink32.xml"/><Relationship Id="rId12" Type="http://schemas.openxmlformats.org/officeDocument/2006/relationships/customXml" Target="../ink/ink35.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8.png"/><Relationship Id="rId5" Type="http://schemas.openxmlformats.org/officeDocument/2006/relationships/customXml" Target="../ink/ink31.xml"/><Relationship Id="rId10" Type="http://schemas.openxmlformats.org/officeDocument/2006/relationships/customXml" Target="../ink/ink34.xml"/><Relationship Id="rId4" Type="http://schemas.openxmlformats.org/officeDocument/2006/relationships/image" Target="../media/image36.png"/><Relationship Id="rId9" Type="http://schemas.openxmlformats.org/officeDocument/2006/relationships/customXml" Target="../ink/ink33.xml"/><Relationship Id="rId14" Type="http://schemas.openxmlformats.org/officeDocument/2006/relationships/customXml" Target="../ink/ink36.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38.xml"/><Relationship Id="rId4" Type="http://schemas.openxmlformats.org/officeDocument/2006/relationships/image" Target="../media/image41.png"/><Relationship Id="rId9" Type="http://schemas.openxmlformats.org/officeDocument/2006/relationships/customXml" Target="../ink/ink40.xml"/></Relationships>
</file>

<file path=ppt/slides/_rels/slide2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4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customXml" Target="../ink/ink4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10.png"/><Relationship Id="rId9" Type="http://schemas.openxmlformats.org/officeDocument/2006/relationships/customXml" Target="../ink/ink4.xml"/></Relationships>
</file>

<file path=ppt/slides/_rels/slide40.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customXml" Target="../ink/ink53.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customXml" Target="../ink/ink55.xml"/><Relationship Id="rId7" Type="http://schemas.openxmlformats.org/officeDocument/2006/relationships/customXml" Target="../ink/ink57.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customXml" Target="../ink/ink56.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customXml" Target="../ink/ink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59.xml"/><Relationship Id="rId7" Type="http://schemas.openxmlformats.org/officeDocument/2006/relationships/customXml" Target="../ink/ink61.xm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customXml" Target="../ink/ink60.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customXml" Target="../ink/ink62.xm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63.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64.xml"/><Relationship Id="rId7" Type="http://schemas.openxmlformats.org/officeDocument/2006/relationships/customXml" Target="../ink/ink66.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65.xm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customXml" Target="../ink/ink67.xml"/><Relationship Id="rId7" Type="http://schemas.openxmlformats.org/officeDocument/2006/relationships/customXml" Target="../ink/ink69.xml"/><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customXml" Target="../ink/ink68.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9309-3324-4880-DCAE-63DD524969FA}"/>
              </a:ext>
            </a:extLst>
          </p:cNvPr>
          <p:cNvSpPr>
            <a:spLocks noGrp="1"/>
          </p:cNvSpPr>
          <p:nvPr>
            <p:ph type="ctrTitle"/>
          </p:nvPr>
        </p:nvSpPr>
        <p:spPr>
          <a:xfrm>
            <a:off x="685800" y="1538149"/>
            <a:ext cx="6096000" cy="1754326"/>
          </a:xfrm>
        </p:spPr>
        <p:txBody>
          <a:bodyPr/>
          <a:lstStyle/>
          <a:p>
            <a:r>
              <a:rPr lang="en-US" sz="3600" dirty="0"/>
              <a:t>SETTING UP YOUR WINLINK MAP AND GPS LOCATION</a:t>
            </a:r>
          </a:p>
        </p:txBody>
      </p:sp>
      <p:sp>
        <p:nvSpPr>
          <p:cNvPr id="3" name="Subtitle 2">
            <a:extLst>
              <a:ext uri="{FF2B5EF4-FFF2-40B4-BE49-F238E27FC236}">
                <a16:creationId xmlns:a16="http://schemas.microsoft.com/office/drawing/2014/main" id="{9F74658C-7F5F-E900-1C76-BB4E3356D5EA}"/>
              </a:ext>
            </a:extLst>
          </p:cNvPr>
          <p:cNvSpPr>
            <a:spLocks noGrp="1"/>
          </p:cNvSpPr>
          <p:nvPr>
            <p:ph type="subTitle" idx="1"/>
          </p:nvPr>
        </p:nvSpPr>
        <p:spPr/>
        <p:txBody>
          <a:bodyPr/>
          <a:lstStyle/>
          <a:p>
            <a:r>
              <a:rPr lang="en-US" dirty="0"/>
              <a:t>KB7RHI</a:t>
            </a:r>
          </a:p>
        </p:txBody>
      </p:sp>
    </p:spTree>
    <p:extLst>
      <p:ext uri="{BB962C8B-B14F-4D97-AF65-F5344CB8AC3E}">
        <p14:creationId xmlns:p14="http://schemas.microsoft.com/office/powerpoint/2010/main" val="389134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7AB2-72FE-FD7D-3FBC-2317C9154B0C}"/>
              </a:ext>
            </a:extLst>
          </p:cNvPr>
          <p:cNvSpPr>
            <a:spLocks noGrp="1"/>
          </p:cNvSpPr>
          <p:nvPr>
            <p:ph type="title"/>
          </p:nvPr>
        </p:nvSpPr>
        <p:spPr>
          <a:xfrm>
            <a:off x="228600" y="980182"/>
            <a:ext cx="7467600" cy="1077218"/>
          </a:xfrm>
        </p:spPr>
        <p:txBody>
          <a:bodyPr/>
          <a:lstStyle/>
          <a:p>
            <a:r>
              <a:rPr lang="en-US" sz="3200" dirty="0"/>
              <a:t>To move the map around, right click and move your mouse</a:t>
            </a:r>
          </a:p>
        </p:txBody>
      </p:sp>
      <p:pic>
        <p:nvPicPr>
          <p:cNvPr id="5" name="Content Placeholder 4">
            <a:extLst>
              <a:ext uri="{FF2B5EF4-FFF2-40B4-BE49-F238E27FC236}">
                <a16:creationId xmlns:a16="http://schemas.microsoft.com/office/drawing/2014/main" id="{0A27FD69-E17D-DBB8-DD43-35D2EEFA89B1}"/>
              </a:ext>
            </a:extLst>
          </p:cNvPr>
          <p:cNvPicPr>
            <a:picLocks noGrp="1" noChangeAspect="1"/>
          </p:cNvPicPr>
          <p:nvPr>
            <p:ph idx="1"/>
          </p:nvPr>
        </p:nvPicPr>
        <p:blipFill>
          <a:blip r:embed="rId2"/>
          <a:stretch>
            <a:fillRect/>
          </a:stretch>
        </p:blipFill>
        <p:spPr>
          <a:xfrm>
            <a:off x="762000" y="2174498"/>
            <a:ext cx="6833038" cy="3703320"/>
          </a:xfrm>
        </p:spPr>
      </p:pic>
    </p:spTree>
    <p:extLst>
      <p:ext uri="{BB962C8B-B14F-4D97-AF65-F5344CB8AC3E}">
        <p14:creationId xmlns:p14="http://schemas.microsoft.com/office/powerpoint/2010/main" val="221364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4F66-3EC0-6E71-34C2-1629C99A0A9D}"/>
              </a:ext>
            </a:extLst>
          </p:cNvPr>
          <p:cNvSpPr>
            <a:spLocks noGrp="1"/>
          </p:cNvSpPr>
          <p:nvPr>
            <p:ph type="title"/>
          </p:nvPr>
        </p:nvSpPr>
        <p:spPr>
          <a:xfrm>
            <a:off x="228600" y="182940"/>
            <a:ext cx="7467600" cy="1569660"/>
          </a:xfrm>
        </p:spPr>
        <p:txBody>
          <a:bodyPr/>
          <a:lstStyle/>
          <a:p>
            <a:r>
              <a:rPr lang="en-US" sz="3200" dirty="0"/>
              <a:t>You can Zoom-In with the map by clicking on the Zoom-In tab, or scroll your mouse</a:t>
            </a:r>
          </a:p>
        </p:txBody>
      </p:sp>
      <p:pic>
        <p:nvPicPr>
          <p:cNvPr id="5" name="Content Placeholder 4">
            <a:extLst>
              <a:ext uri="{FF2B5EF4-FFF2-40B4-BE49-F238E27FC236}">
                <a16:creationId xmlns:a16="http://schemas.microsoft.com/office/drawing/2014/main" id="{00F28D7A-DD4F-5392-1C6A-11C04F2A1A72}"/>
              </a:ext>
            </a:extLst>
          </p:cNvPr>
          <p:cNvPicPr>
            <a:picLocks noGrp="1" noChangeAspect="1"/>
          </p:cNvPicPr>
          <p:nvPr>
            <p:ph idx="1"/>
          </p:nvPr>
        </p:nvPicPr>
        <p:blipFill>
          <a:blip r:embed="rId2"/>
          <a:stretch>
            <a:fillRect/>
          </a:stretch>
        </p:blipFill>
        <p:spPr>
          <a:xfrm>
            <a:off x="762000" y="2261504"/>
            <a:ext cx="7086113" cy="384048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7D163D9-332A-57B5-6FB0-DB2BB25736A8}"/>
                  </a:ext>
                </a:extLst>
              </p14:cNvPr>
              <p14:cNvContentPartPr/>
              <p14:nvPr/>
            </p14:nvContentPartPr>
            <p14:xfrm>
              <a:off x="1148467" y="2329814"/>
              <a:ext cx="294840" cy="152280"/>
            </p14:xfrm>
          </p:contentPart>
        </mc:Choice>
        <mc:Fallback xmlns="">
          <p:pic>
            <p:nvPicPr>
              <p:cNvPr id="7" name="Ink 6">
                <a:extLst>
                  <a:ext uri="{FF2B5EF4-FFF2-40B4-BE49-F238E27FC236}">
                    <a16:creationId xmlns:a16="http://schemas.microsoft.com/office/drawing/2014/main" id="{87D163D9-332A-57B5-6FB0-DB2BB25736A8}"/>
                  </a:ext>
                </a:extLst>
              </p:cNvPr>
              <p:cNvPicPr/>
              <p:nvPr/>
            </p:nvPicPr>
            <p:blipFill>
              <a:blip r:embed="rId4"/>
              <a:stretch>
                <a:fillRect/>
              </a:stretch>
            </p:blipFill>
            <p:spPr>
              <a:xfrm>
                <a:off x="1142354" y="2323694"/>
                <a:ext cx="307065"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4D835D3-93A9-D0FE-4D08-3CE1C4B3DF01}"/>
                  </a:ext>
                </a:extLst>
              </p14:cNvPr>
              <p14:cNvContentPartPr/>
              <p14:nvPr/>
            </p14:nvContentPartPr>
            <p14:xfrm>
              <a:off x="-56732" y="2405954"/>
              <a:ext cx="270" cy="270"/>
            </p14:xfrm>
          </p:contentPart>
        </mc:Choice>
        <mc:Fallback xmlns="">
          <p:pic>
            <p:nvPicPr>
              <p:cNvPr id="8" name="Ink 7">
                <a:extLst>
                  <a:ext uri="{FF2B5EF4-FFF2-40B4-BE49-F238E27FC236}">
                    <a16:creationId xmlns:a16="http://schemas.microsoft.com/office/drawing/2014/main" id="{A4D835D3-93A9-D0FE-4D08-3CE1C4B3DF01}"/>
                  </a:ext>
                </a:extLst>
              </p:cNvPr>
              <p:cNvPicPr/>
              <p:nvPr/>
            </p:nvPicPr>
            <p:blipFill>
              <a:blip r:embed="rId6"/>
              <a:stretch>
                <a:fillRect/>
              </a:stretch>
            </p:blipFill>
            <p:spPr>
              <a:xfrm>
                <a:off x="-61322" y="2401364"/>
                <a:ext cx="9450" cy="9450"/>
              </a:xfrm>
              <a:prstGeom prst="rect">
                <a:avLst/>
              </a:prstGeom>
            </p:spPr>
          </p:pic>
        </mc:Fallback>
      </mc:AlternateContent>
    </p:spTree>
    <p:extLst>
      <p:ext uri="{BB962C8B-B14F-4D97-AF65-F5344CB8AC3E}">
        <p14:creationId xmlns:p14="http://schemas.microsoft.com/office/powerpoint/2010/main" val="277511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9733-A01A-A69B-545E-D76B8DE392FA}"/>
              </a:ext>
            </a:extLst>
          </p:cNvPr>
          <p:cNvSpPr>
            <a:spLocks noGrp="1"/>
          </p:cNvSpPr>
          <p:nvPr>
            <p:ph type="title"/>
          </p:nvPr>
        </p:nvSpPr>
        <p:spPr/>
        <p:txBody>
          <a:bodyPr>
            <a:normAutofit/>
          </a:bodyPr>
          <a:lstStyle/>
          <a:p>
            <a:r>
              <a:rPr lang="en-US" sz="3600" dirty="0"/>
              <a:t>Saving your map with the Winlink program</a:t>
            </a:r>
          </a:p>
        </p:txBody>
      </p:sp>
      <p:sp>
        <p:nvSpPr>
          <p:cNvPr id="3" name="Content Placeholder 2">
            <a:extLst>
              <a:ext uri="{FF2B5EF4-FFF2-40B4-BE49-F238E27FC236}">
                <a16:creationId xmlns:a16="http://schemas.microsoft.com/office/drawing/2014/main" id="{2B314201-B06D-8B5D-42FF-295AB61F8131}"/>
              </a:ext>
            </a:extLst>
          </p:cNvPr>
          <p:cNvSpPr>
            <a:spLocks noGrp="1"/>
          </p:cNvSpPr>
          <p:nvPr>
            <p:ph idx="1"/>
          </p:nvPr>
        </p:nvSpPr>
        <p:spPr/>
        <p:txBody>
          <a:bodyPr>
            <a:normAutofit fontScale="92500" lnSpcReduction="10000"/>
          </a:bodyPr>
          <a:lstStyle/>
          <a:p>
            <a:r>
              <a:rPr lang="en-US" sz="3300" dirty="0"/>
              <a:t>The Winlink program will download the map to the “</a:t>
            </a:r>
            <a:r>
              <a:rPr lang="en-US" sz="3300" b="1" dirty="0"/>
              <a:t>Display Map</a:t>
            </a:r>
            <a:r>
              <a:rPr lang="en-US" sz="3300" dirty="0"/>
              <a:t>” area you select…limited area</a:t>
            </a:r>
          </a:p>
          <a:p>
            <a:r>
              <a:rPr lang="en-US" sz="3300" dirty="0"/>
              <a:t>Next go into airplane mode with your laptop, open up the map again, and see what area looks well defined?</a:t>
            </a:r>
          </a:p>
          <a:p>
            <a:r>
              <a:rPr lang="en-US" sz="3300" dirty="0"/>
              <a:t>If you move the map outside of the area downloaded, you will just see a very </a:t>
            </a:r>
            <a:r>
              <a:rPr lang="en-US" sz="3300" b="1" dirty="0"/>
              <a:t>simple</a:t>
            </a:r>
            <a:r>
              <a:rPr lang="en-US" sz="3300" dirty="0"/>
              <a:t> </a:t>
            </a:r>
            <a:r>
              <a:rPr lang="en-US" sz="3300" b="1" dirty="0"/>
              <a:t>map</a:t>
            </a:r>
          </a:p>
        </p:txBody>
      </p:sp>
    </p:spTree>
    <p:extLst>
      <p:ext uri="{BB962C8B-B14F-4D97-AF65-F5344CB8AC3E}">
        <p14:creationId xmlns:p14="http://schemas.microsoft.com/office/powerpoint/2010/main" val="244776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D8DE-E535-DD75-31D3-97B151915672}"/>
              </a:ext>
            </a:extLst>
          </p:cNvPr>
          <p:cNvSpPr>
            <a:spLocks noGrp="1"/>
          </p:cNvSpPr>
          <p:nvPr>
            <p:ph type="title"/>
          </p:nvPr>
        </p:nvSpPr>
        <p:spPr>
          <a:xfrm>
            <a:off x="228600" y="-1726"/>
            <a:ext cx="7467600" cy="1754326"/>
          </a:xfrm>
        </p:spPr>
        <p:txBody>
          <a:bodyPr/>
          <a:lstStyle/>
          <a:p>
            <a:r>
              <a:rPr lang="en-US" sz="3600" dirty="0"/>
              <a:t>The </a:t>
            </a:r>
            <a:r>
              <a:rPr lang="en-US" sz="3600" dirty="0" err="1"/>
              <a:t>Winlink</a:t>
            </a:r>
            <a:r>
              <a:rPr lang="en-US" sz="3600" dirty="0"/>
              <a:t> program can show user location information on a map</a:t>
            </a:r>
          </a:p>
        </p:txBody>
      </p:sp>
      <p:sp>
        <p:nvSpPr>
          <p:cNvPr id="3" name="Content Placeholder 2">
            <a:extLst>
              <a:ext uri="{FF2B5EF4-FFF2-40B4-BE49-F238E27FC236}">
                <a16:creationId xmlns:a16="http://schemas.microsoft.com/office/drawing/2014/main" id="{5EE50BA8-36BA-6F59-1B86-99F8AA45037E}"/>
              </a:ext>
            </a:extLst>
          </p:cNvPr>
          <p:cNvSpPr>
            <a:spLocks noGrp="1"/>
          </p:cNvSpPr>
          <p:nvPr>
            <p:ph idx="1"/>
          </p:nvPr>
        </p:nvSpPr>
        <p:spPr/>
        <p:txBody>
          <a:bodyPr>
            <a:normAutofit/>
          </a:bodyPr>
          <a:lstStyle/>
          <a:p>
            <a:r>
              <a:rPr lang="en-US" sz="2400" dirty="0"/>
              <a:t>The </a:t>
            </a:r>
            <a:r>
              <a:rPr lang="en-US" sz="2400" dirty="0" err="1"/>
              <a:t>Winlink</a:t>
            </a:r>
            <a:r>
              <a:rPr lang="en-US" sz="2400" dirty="0"/>
              <a:t> program has several different types of mapping features</a:t>
            </a:r>
          </a:p>
          <a:p>
            <a:r>
              <a:rPr lang="en-US" sz="2400" dirty="0"/>
              <a:t>The </a:t>
            </a:r>
            <a:r>
              <a:rPr lang="en-US" sz="2400" dirty="0" err="1"/>
              <a:t>Winlink</a:t>
            </a:r>
            <a:r>
              <a:rPr lang="en-US" sz="2400" dirty="0"/>
              <a:t> program can now </a:t>
            </a:r>
            <a:r>
              <a:rPr lang="en-US" sz="2400" b="1" dirty="0"/>
              <a:t>embed your location </a:t>
            </a:r>
            <a:r>
              <a:rPr lang="en-US" sz="2400" dirty="0"/>
              <a:t>information into </a:t>
            </a:r>
            <a:r>
              <a:rPr lang="en-US" sz="2400" b="1" dirty="0"/>
              <a:t>messages you send</a:t>
            </a:r>
          </a:p>
          <a:p>
            <a:r>
              <a:rPr lang="en-US" sz="2400" dirty="0"/>
              <a:t>Other </a:t>
            </a:r>
            <a:r>
              <a:rPr lang="en-US" sz="2400" dirty="0" err="1"/>
              <a:t>Winlink</a:t>
            </a:r>
            <a:r>
              <a:rPr lang="en-US" sz="2400" dirty="0"/>
              <a:t> users can receive an email from you with your location information and </a:t>
            </a:r>
            <a:r>
              <a:rPr lang="en-US" sz="2400" b="1" dirty="0"/>
              <a:t>open up a map to see </a:t>
            </a:r>
            <a:r>
              <a:rPr lang="en-US" sz="2400" dirty="0"/>
              <a:t>where you are</a:t>
            </a:r>
          </a:p>
          <a:p>
            <a:r>
              <a:rPr lang="en-US" sz="2400" dirty="0"/>
              <a:t>The accuracy of your location depends on one of three location methods being used</a:t>
            </a:r>
          </a:p>
          <a:p>
            <a:endParaRPr lang="en-US" sz="2400" dirty="0"/>
          </a:p>
        </p:txBody>
      </p:sp>
    </p:spTree>
    <p:extLst>
      <p:ext uri="{BB962C8B-B14F-4D97-AF65-F5344CB8AC3E}">
        <p14:creationId xmlns:p14="http://schemas.microsoft.com/office/powerpoint/2010/main" val="302839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DCD9-5E0F-D2E1-AEDC-88D2CF561A9A}"/>
              </a:ext>
            </a:extLst>
          </p:cNvPr>
          <p:cNvSpPr>
            <a:spLocks noGrp="1"/>
          </p:cNvSpPr>
          <p:nvPr>
            <p:ph type="title"/>
          </p:nvPr>
        </p:nvSpPr>
        <p:spPr>
          <a:xfrm>
            <a:off x="228600" y="-1726"/>
            <a:ext cx="7467600" cy="1754326"/>
          </a:xfrm>
        </p:spPr>
        <p:txBody>
          <a:bodyPr/>
          <a:lstStyle/>
          <a:p>
            <a:r>
              <a:rPr lang="en-US" sz="3600" dirty="0"/>
              <a:t>Your </a:t>
            </a:r>
            <a:r>
              <a:rPr lang="en-US" sz="3600" dirty="0" err="1"/>
              <a:t>Winlink</a:t>
            </a:r>
            <a:r>
              <a:rPr lang="en-US" sz="3600" dirty="0"/>
              <a:t> email messages will show your location one of three ways</a:t>
            </a:r>
          </a:p>
        </p:txBody>
      </p:sp>
      <p:sp>
        <p:nvSpPr>
          <p:cNvPr id="3" name="Content Placeholder 2">
            <a:extLst>
              <a:ext uri="{FF2B5EF4-FFF2-40B4-BE49-F238E27FC236}">
                <a16:creationId xmlns:a16="http://schemas.microsoft.com/office/drawing/2014/main" id="{755321A1-F64B-C942-2E3C-C56EF3D56334}"/>
              </a:ext>
            </a:extLst>
          </p:cNvPr>
          <p:cNvSpPr>
            <a:spLocks noGrp="1"/>
          </p:cNvSpPr>
          <p:nvPr>
            <p:ph idx="1"/>
          </p:nvPr>
        </p:nvSpPr>
        <p:spPr/>
        <p:txBody>
          <a:bodyPr>
            <a:normAutofit/>
          </a:bodyPr>
          <a:lstStyle/>
          <a:p>
            <a:r>
              <a:rPr lang="en-US" sz="2400" dirty="0"/>
              <a:t>1) If a GPS is present, </a:t>
            </a:r>
            <a:r>
              <a:rPr lang="en-US" sz="2400" dirty="0" err="1"/>
              <a:t>Winlink</a:t>
            </a:r>
            <a:r>
              <a:rPr lang="en-US" sz="2400" dirty="0"/>
              <a:t> will use GPS Lat/Long</a:t>
            </a:r>
          </a:p>
          <a:p>
            <a:r>
              <a:rPr lang="en-US" sz="2400" dirty="0"/>
              <a:t>2) If no GPS present and “Use </a:t>
            </a:r>
            <a:r>
              <a:rPr lang="en-US" sz="2400" b="1" dirty="0"/>
              <a:t>position report </a:t>
            </a:r>
            <a:r>
              <a:rPr lang="en-US" sz="2400" dirty="0"/>
              <a:t>location…” is checked, </a:t>
            </a:r>
            <a:r>
              <a:rPr lang="en-US" sz="2400" dirty="0" err="1"/>
              <a:t>Winlink</a:t>
            </a:r>
            <a:r>
              <a:rPr lang="en-US" sz="2400" dirty="0"/>
              <a:t> will use </a:t>
            </a:r>
            <a:r>
              <a:rPr lang="en-US" sz="2400" b="1" dirty="0"/>
              <a:t>Position Report </a:t>
            </a:r>
            <a:r>
              <a:rPr lang="en-US" sz="2400" dirty="0"/>
              <a:t>Lat/Long</a:t>
            </a:r>
          </a:p>
          <a:p>
            <a:r>
              <a:rPr lang="en-US" sz="2400" dirty="0"/>
              <a:t>3) If no GPS is present &amp; “use </a:t>
            </a:r>
            <a:r>
              <a:rPr lang="en-US" sz="2400" b="1" dirty="0"/>
              <a:t>position report </a:t>
            </a:r>
            <a:r>
              <a:rPr lang="en-US" sz="2400" dirty="0"/>
              <a:t>location…” is </a:t>
            </a:r>
            <a:r>
              <a:rPr lang="en-US" sz="2400" b="1" dirty="0"/>
              <a:t>not</a:t>
            </a:r>
            <a:r>
              <a:rPr lang="en-US" sz="2400" dirty="0"/>
              <a:t> checked, </a:t>
            </a:r>
            <a:r>
              <a:rPr lang="en-US" sz="2400" dirty="0" err="1"/>
              <a:t>Winlink</a:t>
            </a:r>
            <a:r>
              <a:rPr lang="en-US" sz="2400" dirty="0"/>
              <a:t> will use Grid Square/Call sign location</a:t>
            </a:r>
          </a:p>
        </p:txBody>
      </p:sp>
    </p:spTree>
    <p:extLst>
      <p:ext uri="{BB962C8B-B14F-4D97-AF65-F5344CB8AC3E}">
        <p14:creationId xmlns:p14="http://schemas.microsoft.com/office/powerpoint/2010/main" val="81655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C323-3463-73B6-5EEB-D882795308A3}"/>
              </a:ext>
            </a:extLst>
          </p:cNvPr>
          <p:cNvSpPr>
            <a:spLocks noGrp="1"/>
          </p:cNvSpPr>
          <p:nvPr>
            <p:ph type="title"/>
          </p:nvPr>
        </p:nvSpPr>
        <p:spPr/>
        <p:txBody>
          <a:bodyPr>
            <a:normAutofit fontScale="90000"/>
          </a:bodyPr>
          <a:lstStyle/>
          <a:p>
            <a:r>
              <a:rPr lang="en-US" sz="2400" dirty="0"/>
              <a:t>1) GPS Location…Open up Winlink Express and go to Settings, then select GPS/Position Reports in the drop down menu</a:t>
            </a:r>
          </a:p>
        </p:txBody>
      </p:sp>
      <p:pic>
        <p:nvPicPr>
          <p:cNvPr id="5" name="Content Placeholder 4">
            <a:extLst>
              <a:ext uri="{FF2B5EF4-FFF2-40B4-BE49-F238E27FC236}">
                <a16:creationId xmlns:a16="http://schemas.microsoft.com/office/drawing/2014/main" id="{7B2594E2-0410-1F39-7E70-5889B848E919}"/>
              </a:ext>
            </a:extLst>
          </p:cNvPr>
          <p:cNvPicPr>
            <a:picLocks noGrp="1" noChangeAspect="1"/>
          </p:cNvPicPr>
          <p:nvPr>
            <p:ph idx="1"/>
          </p:nvPr>
        </p:nvPicPr>
        <p:blipFill>
          <a:blip r:embed="rId2"/>
          <a:stretch>
            <a:fillRect/>
          </a:stretch>
        </p:blipFill>
        <p:spPr>
          <a:xfrm>
            <a:off x="88079" y="2297432"/>
            <a:ext cx="7989121" cy="3613379"/>
          </a:xfr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6AAFD72-D5E6-6A8C-6D04-9C2133BEC454}"/>
                  </a:ext>
                </a:extLst>
              </p14:cNvPr>
              <p14:cNvContentPartPr/>
              <p14:nvPr/>
            </p14:nvContentPartPr>
            <p14:xfrm>
              <a:off x="1381424" y="3107144"/>
              <a:ext cx="841050" cy="187110"/>
            </p14:xfrm>
          </p:contentPart>
        </mc:Choice>
        <mc:Fallback xmlns="">
          <p:pic>
            <p:nvPicPr>
              <p:cNvPr id="8" name="Ink 7">
                <a:extLst>
                  <a:ext uri="{FF2B5EF4-FFF2-40B4-BE49-F238E27FC236}">
                    <a16:creationId xmlns:a16="http://schemas.microsoft.com/office/drawing/2014/main" id="{46AAFD72-D5E6-6A8C-6D04-9C2133BEC454}"/>
                  </a:ext>
                </a:extLst>
              </p:cNvPr>
              <p:cNvPicPr/>
              <p:nvPr/>
            </p:nvPicPr>
            <p:blipFill>
              <a:blip r:embed="rId4"/>
              <a:stretch>
                <a:fillRect/>
              </a:stretch>
            </p:blipFill>
            <p:spPr>
              <a:xfrm>
                <a:off x="1375303" y="3101027"/>
                <a:ext cx="853291" cy="1993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343948DE-4461-AC74-33A8-DFE44CFA2D43}"/>
                  </a:ext>
                </a:extLst>
              </p14:cNvPr>
              <p14:cNvContentPartPr/>
              <p14:nvPr/>
            </p14:nvContentPartPr>
            <p14:xfrm>
              <a:off x="-960422" y="1789814"/>
              <a:ext cx="270" cy="3510"/>
            </p14:xfrm>
          </p:contentPart>
        </mc:Choice>
        <mc:Fallback xmlns="">
          <p:pic>
            <p:nvPicPr>
              <p:cNvPr id="9" name="Ink 8">
                <a:extLst>
                  <a:ext uri="{FF2B5EF4-FFF2-40B4-BE49-F238E27FC236}">
                    <a16:creationId xmlns:a16="http://schemas.microsoft.com/office/drawing/2014/main" id="{343948DE-4461-AC74-33A8-DFE44CFA2D43}"/>
                  </a:ext>
                </a:extLst>
              </p:cNvPr>
              <p:cNvPicPr/>
              <p:nvPr/>
            </p:nvPicPr>
            <p:blipFill>
              <a:blip r:embed="rId6"/>
              <a:stretch>
                <a:fillRect/>
              </a:stretch>
            </p:blipFill>
            <p:spPr>
              <a:xfrm>
                <a:off x="-965012" y="1783847"/>
                <a:ext cx="9450" cy="1544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A238AEE-BC5B-722B-E0DE-A28F21AA1F1E}"/>
                  </a:ext>
                </a:extLst>
              </p14:cNvPr>
              <p14:cNvContentPartPr/>
              <p14:nvPr/>
            </p14:nvContentPartPr>
            <p14:xfrm>
              <a:off x="1226039" y="2413784"/>
              <a:ext cx="310770" cy="148528"/>
            </p14:xfrm>
          </p:contentPart>
        </mc:Choice>
        <mc:Fallback xmlns="">
          <p:pic>
            <p:nvPicPr>
              <p:cNvPr id="16" name="Ink 15">
                <a:extLst>
                  <a:ext uri="{FF2B5EF4-FFF2-40B4-BE49-F238E27FC236}">
                    <a16:creationId xmlns:a16="http://schemas.microsoft.com/office/drawing/2014/main" id="{BA238AEE-BC5B-722B-E0DE-A28F21AA1F1E}"/>
                  </a:ext>
                </a:extLst>
              </p:cNvPr>
              <p:cNvPicPr/>
              <p:nvPr/>
            </p:nvPicPr>
            <p:blipFill>
              <a:blip r:embed="rId8"/>
              <a:stretch>
                <a:fillRect/>
              </a:stretch>
            </p:blipFill>
            <p:spPr>
              <a:xfrm>
                <a:off x="1219924" y="2407670"/>
                <a:ext cx="322999" cy="1607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92ACC89-4576-64CF-B3DB-1D1C080FD26D}"/>
                  </a:ext>
                </a:extLst>
              </p14:cNvPr>
              <p14:cNvContentPartPr/>
              <p14:nvPr/>
            </p14:nvContentPartPr>
            <p14:xfrm>
              <a:off x="-1202612" y="1599464"/>
              <a:ext cx="270" cy="270"/>
            </p14:xfrm>
          </p:contentPart>
        </mc:Choice>
        <mc:Fallback xmlns="">
          <p:pic>
            <p:nvPicPr>
              <p:cNvPr id="17" name="Ink 16">
                <a:extLst>
                  <a:ext uri="{FF2B5EF4-FFF2-40B4-BE49-F238E27FC236}">
                    <a16:creationId xmlns:a16="http://schemas.microsoft.com/office/drawing/2014/main" id="{A92ACC89-4576-64CF-B3DB-1D1C080FD26D}"/>
                  </a:ext>
                </a:extLst>
              </p:cNvPr>
              <p:cNvPicPr/>
              <p:nvPr/>
            </p:nvPicPr>
            <p:blipFill>
              <a:blip r:embed="rId10"/>
              <a:stretch>
                <a:fillRect/>
              </a:stretch>
            </p:blipFill>
            <p:spPr>
              <a:xfrm>
                <a:off x="-1207202" y="1594874"/>
                <a:ext cx="9450" cy="9450"/>
              </a:xfrm>
              <a:prstGeom prst="rect">
                <a:avLst/>
              </a:prstGeom>
            </p:spPr>
          </p:pic>
        </mc:Fallback>
      </mc:AlternateContent>
    </p:spTree>
    <p:extLst>
      <p:ext uri="{BB962C8B-B14F-4D97-AF65-F5344CB8AC3E}">
        <p14:creationId xmlns:p14="http://schemas.microsoft.com/office/powerpoint/2010/main" val="427615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4760-B010-8A64-9540-4DEE4B42189B}"/>
              </a:ext>
            </a:extLst>
          </p:cNvPr>
          <p:cNvSpPr>
            <a:spLocks noGrp="1"/>
          </p:cNvSpPr>
          <p:nvPr>
            <p:ph type="title"/>
          </p:nvPr>
        </p:nvSpPr>
        <p:spPr>
          <a:xfrm>
            <a:off x="228600" y="552271"/>
            <a:ext cx="7467600" cy="1200329"/>
          </a:xfrm>
        </p:spPr>
        <p:txBody>
          <a:bodyPr/>
          <a:lstStyle/>
          <a:p>
            <a:r>
              <a:rPr lang="en-US" sz="3600" dirty="0"/>
              <a:t>Shortcut to GPS, click on Position Report icon</a:t>
            </a:r>
          </a:p>
        </p:txBody>
      </p:sp>
      <p:pic>
        <p:nvPicPr>
          <p:cNvPr id="7" name="Content Placeholder 6">
            <a:extLst>
              <a:ext uri="{FF2B5EF4-FFF2-40B4-BE49-F238E27FC236}">
                <a16:creationId xmlns:a16="http://schemas.microsoft.com/office/drawing/2014/main" id="{EFC9B3C1-C649-582F-6558-E15071BEA072}"/>
              </a:ext>
            </a:extLst>
          </p:cNvPr>
          <p:cNvPicPr>
            <a:picLocks noGrp="1" noChangeAspect="1"/>
          </p:cNvPicPr>
          <p:nvPr>
            <p:ph idx="1"/>
          </p:nvPr>
        </p:nvPicPr>
        <p:blipFill>
          <a:blip r:embed="rId2"/>
          <a:stretch>
            <a:fillRect/>
          </a:stretch>
        </p:blipFill>
        <p:spPr>
          <a:xfrm>
            <a:off x="480791" y="1981200"/>
            <a:ext cx="7039418" cy="4114800"/>
          </a:xfrm>
        </p:spPr>
      </p:pic>
      <p:sp>
        <p:nvSpPr>
          <p:cNvPr id="4" name="Date Placeholder 3">
            <a:extLst>
              <a:ext uri="{FF2B5EF4-FFF2-40B4-BE49-F238E27FC236}">
                <a16:creationId xmlns:a16="http://schemas.microsoft.com/office/drawing/2014/main" id="{A5ADEBD0-C5F8-3718-30E5-9BA421FC3D18}"/>
              </a:ext>
            </a:extLst>
          </p:cNvPr>
          <p:cNvSpPr>
            <a:spLocks noGrp="1"/>
          </p:cNvSpPr>
          <p:nvPr>
            <p:ph type="dt" sz="half" idx="10"/>
          </p:nvPr>
        </p:nvSpPr>
        <p:spPr/>
        <p:txBody>
          <a:bodyPr/>
          <a:lstStyle/>
          <a:p>
            <a:pPr>
              <a:defRPr/>
            </a:pPr>
            <a:fld id="{A984D95B-4F00-4CBB-85B1-3BD2885CBCC6}" type="datetime1">
              <a:rPr lang="en-US" smtClean="0"/>
              <a:t>6/2/2025</a:t>
            </a:fld>
            <a:endParaRPr lang="en-US" dirty="0"/>
          </a:p>
        </p:txBody>
      </p:sp>
      <p:sp>
        <p:nvSpPr>
          <p:cNvPr id="5" name="Slide Number Placeholder 4">
            <a:extLst>
              <a:ext uri="{FF2B5EF4-FFF2-40B4-BE49-F238E27FC236}">
                <a16:creationId xmlns:a16="http://schemas.microsoft.com/office/drawing/2014/main" id="{A18EA790-DEF9-8604-941B-FAC8F33117DA}"/>
              </a:ext>
            </a:extLst>
          </p:cNvPr>
          <p:cNvSpPr>
            <a:spLocks noGrp="1"/>
          </p:cNvSpPr>
          <p:nvPr>
            <p:ph type="sldNum" sz="quarter" idx="12"/>
          </p:nvPr>
        </p:nvSpPr>
        <p:spPr/>
        <p:txBody>
          <a:bodyPr/>
          <a:lstStyle/>
          <a:p>
            <a:pPr>
              <a:defRPr/>
            </a:pPr>
            <a:fld id="{914F8FE7-3D7B-4D44-A485-EA8CDBAE9B01}" type="slidenum">
              <a:rPr lang="en-US" smtClean="0"/>
              <a:pPr>
                <a:defRPr/>
              </a:pPr>
              <a:t>16</a:t>
            </a:fld>
            <a:endParaRPr lang="en-US" dirty="0"/>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5DBFADD4-008D-AAAF-B7B4-34B12091364B}"/>
                  </a:ext>
                </a:extLst>
              </p14:cNvPr>
              <p14:cNvContentPartPr/>
              <p14:nvPr/>
            </p14:nvContentPartPr>
            <p14:xfrm>
              <a:off x="1813511" y="2504139"/>
              <a:ext cx="227160" cy="227520"/>
            </p14:xfrm>
          </p:contentPart>
        </mc:Choice>
        <mc:Fallback xmlns="">
          <p:pic>
            <p:nvPicPr>
              <p:cNvPr id="11" name="Ink 10">
                <a:extLst>
                  <a:ext uri="{FF2B5EF4-FFF2-40B4-BE49-F238E27FC236}">
                    <a16:creationId xmlns:a16="http://schemas.microsoft.com/office/drawing/2014/main" id="{5DBFADD4-008D-AAAF-B7B4-34B12091364B}"/>
                  </a:ext>
                </a:extLst>
              </p:cNvPr>
              <p:cNvPicPr/>
              <p:nvPr/>
            </p:nvPicPr>
            <p:blipFill>
              <a:blip r:embed="rId4"/>
              <a:stretch>
                <a:fillRect/>
              </a:stretch>
            </p:blipFill>
            <p:spPr>
              <a:xfrm>
                <a:off x="1807391" y="2498019"/>
                <a:ext cx="239400" cy="239760"/>
              </a:xfrm>
              <a:prstGeom prst="rect">
                <a:avLst/>
              </a:prstGeom>
            </p:spPr>
          </p:pic>
        </mc:Fallback>
      </mc:AlternateContent>
    </p:spTree>
    <p:extLst>
      <p:ext uri="{BB962C8B-B14F-4D97-AF65-F5344CB8AC3E}">
        <p14:creationId xmlns:p14="http://schemas.microsoft.com/office/powerpoint/2010/main" val="352909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C55D-1BB8-682C-2034-58EF6CF0BCBF}"/>
              </a:ext>
            </a:extLst>
          </p:cNvPr>
          <p:cNvSpPr>
            <a:spLocks noGrp="1"/>
          </p:cNvSpPr>
          <p:nvPr>
            <p:ph type="title"/>
          </p:nvPr>
        </p:nvSpPr>
        <p:spPr>
          <a:xfrm>
            <a:off x="228600" y="76201"/>
            <a:ext cx="7467600" cy="1981200"/>
          </a:xfrm>
        </p:spPr>
        <p:txBody>
          <a:bodyPr>
            <a:noAutofit/>
          </a:bodyPr>
          <a:lstStyle/>
          <a:p>
            <a:r>
              <a:rPr lang="en-US" sz="3200" dirty="0"/>
              <a:t>This screen has </a:t>
            </a:r>
            <a:r>
              <a:rPr lang="en-US" sz="3200" b="1" dirty="0"/>
              <a:t>two sections</a:t>
            </a:r>
            <a:r>
              <a:rPr lang="en-US" sz="3200" dirty="0"/>
              <a:t>…The upper section is the </a:t>
            </a:r>
            <a:r>
              <a:rPr lang="en-US" sz="3200" b="1" dirty="0"/>
              <a:t>GPS present </a:t>
            </a:r>
            <a:r>
              <a:rPr lang="en-US" sz="3200" dirty="0"/>
              <a:t>section with live data strings showing</a:t>
            </a:r>
          </a:p>
        </p:txBody>
      </p:sp>
      <p:pic>
        <p:nvPicPr>
          <p:cNvPr id="5" name="Content Placeholder 4">
            <a:extLst>
              <a:ext uri="{FF2B5EF4-FFF2-40B4-BE49-F238E27FC236}">
                <a16:creationId xmlns:a16="http://schemas.microsoft.com/office/drawing/2014/main" id="{5AC7A58F-EC74-330A-469B-E92BD3B486E9}"/>
              </a:ext>
            </a:extLst>
          </p:cNvPr>
          <p:cNvPicPr>
            <a:picLocks noGrp="1" noChangeAspect="1"/>
          </p:cNvPicPr>
          <p:nvPr>
            <p:ph idx="1"/>
          </p:nvPr>
        </p:nvPicPr>
        <p:blipFill>
          <a:blip r:embed="rId2"/>
          <a:stretch>
            <a:fillRect/>
          </a:stretch>
        </p:blipFill>
        <p:spPr>
          <a:xfrm>
            <a:off x="3271592" y="2228850"/>
            <a:ext cx="2726223" cy="377190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DDF3FE8-2670-84AF-7087-0C8928CDA579}"/>
                  </a:ext>
                </a:extLst>
              </p14:cNvPr>
              <p14:cNvContentPartPr/>
              <p14:nvPr/>
            </p14:nvContentPartPr>
            <p14:xfrm>
              <a:off x="3258329" y="2435654"/>
              <a:ext cx="2828250" cy="1600290"/>
            </p14:xfrm>
          </p:contentPart>
        </mc:Choice>
        <mc:Fallback xmlns="">
          <p:pic>
            <p:nvPicPr>
              <p:cNvPr id="7" name="Ink 6">
                <a:extLst>
                  <a:ext uri="{FF2B5EF4-FFF2-40B4-BE49-F238E27FC236}">
                    <a16:creationId xmlns:a16="http://schemas.microsoft.com/office/drawing/2014/main" id="{EDDF3FE8-2670-84AF-7087-0C8928CDA579}"/>
                  </a:ext>
                </a:extLst>
              </p:cNvPr>
              <p:cNvPicPr/>
              <p:nvPr/>
            </p:nvPicPr>
            <p:blipFill>
              <a:blip r:embed="rId4"/>
              <a:stretch>
                <a:fillRect/>
              </a:stretch>
            </p:blipFill>
            <p:spPr>
              <a:xfrm>
                <a:off x="3252210" y="2429535"/>
                <a:ext cx="2840489" cy="161252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EE64C87-C6FB-B69E-58AD-126F7B0863C7}"/>
                  </a:ext>
                </a:extLst>
              </p14:cNvPr>
              <p14:cNvContentPartPr/>
              <p14:nvPr/>
            </p14:nvContentPartPr>
            <p14:xfrm>
              <a:off x="5841149" y="1421804"/>
              <a:ext cx="270" cy="270"/>
            </p14:xfrm>
          </p:contentPart>
        </mc:Choice>
        <mc:Fallback xmlns="">
          <p:pic>
            <p:nvPicPr>
              <p:cNvPr id="8" name="Ink 7">
                <a:extLst>
                  <a:ext uri="{FF2B5EF4-FFF2-40B4-BE49-F238E27FC236}">
                    <a16:creationId xmlns:a16="http://schemas.microsoft.com/office/drawing/2014/main" id="{0EE64C87-C6FB-B69E-58AD-126F7B0863C7}"/>
                  </a:ext>
                </a:extLst>
              </p:cNvPr>
              <p:cNvPicPr/>
              <p:nvPr/>
            </p:nvPicPr>
            <p:blipFill>
              <a:blip r:embed="rId6"/>
              <a:stretch>
                <a:fillRect/>
              </a:stretch>
            </p:blipFill>
            <p:spPr>
              <a:xfrm>
                <a:off x="5836559" y="1417214"/>
                <a:ext cx="9450" cy="9450"/>
              </a:xfrm>
              <a:prstGeom prst="rect">
                <a:avLst/>
              </a:prstGeom>
            </p:spPr>
          </p:pic>
        </mc:Fallback>
      </mc:AlternateContent>
    </p:spTree>
    <p:extLst>
      <p:ext uri="{BB962C8B-B14F-4D97-AF65-F5344CB8AC3E}">
        <p14:creationId xmlns:p14="http://schemas.microsoft.com/office/powerpoint/2010/main" val="226017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FA6E-AED9-D770-D094-776B753A1FCA}"/>
              </a:ext>
            </a:extLst>
          </p:cNvPr>
          <p:cNvSpPr>
            <a:spLocks noGrp="1"/>
          </p:cNvSpPr>
          <p:nvPr>
            <p:ph type="title"/>
          </p:nvPr>
        </p:nvSpPr>
        <p:spPr>
          <a:xfrm>
            <a:off x="228600" y="552271"/>
            <a:ext cx="7467600" cy="1200329"/>
          </a:xfrm>
        </p:spPr>
        <p:txBody>
          <a:bodyPr/>
          <a:lstStyle/>
          <a:p>
            <a:r>
              <a:rPr lang="en-US" sz="3600" dirty="0"/>
              <a:t>The lower section is the </a:t>
            </a:r>
            <a:r>
              <a:rPr lang="en-US" sz="3600" b="1" dirty="0"/>
              <a:t>Position Report </a:t>
            </a:r>
            <a:r>
              <a:rPr lang="en-US" sz="3600" dirty="0"/>
              <a:t>section</a:t>
            </a:r>
          </a:p>
        </p:txBody>
      </p:sp>
      <p:pic>
        <p:nvPicPr>
          <p:cNvPr id="6" name="Content Placeholder 5">
            <a:extLst>
              <a:ext uri="{FF2B5EF4-FFF2-40B4-BE49-F238E27FC236}">
                <a16:creationId xmlns:a16="http://schemas.microsoft.com/office/drawing/2014/main" id="{D6296770-44BD-1FCB-BE55-F69DE0C201E4}"/>
              </a:ext>
            </a:extLst>
          </p:cNvPr>
          <p:cNvPicPr>
            <a:picLocks noGrp="1" noChangeAspect="1"/>
          </p:cNvPicPr>
          <p:nvPr>
            <p:ph idx="1"/>
          </p:nvPr>
        </p:nvPicPr>
        <p:blipFill>
          <a:blip r:embed="rId2"/>
          <a:stretch>
            <a:fillRect/>
          </a:stretch>
        </p:blipFill>
        <p:spPr>
          <a:xfrm>
            <a:off x="2599288" y="2438400"/>
            <a:ext cx="2726223" cy="377190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F66F40-31BA-C8B9-E569-45DA5658C5CE}"/>
                  </a:ext>
                </a:extLst>
              </p14:cNvPr>
              <p14:cNvContentPartPr/>
              <p14:nvPr/>
            </p14:nvContentPartPr>
            <p14:xfrm>
              <a:off x="4598609" y="2994824"/>
              <a:ext cx="270" cy="270"/>
            </p14:xfrm>
          </p:contentPart>
        </mc:Choice>
        <mc:Fallback xmlns="">
          <p:pic>
            <p:nvPicPr>
              <p:cNvPr id="4" name="Ink 3">
                <a:extLst>
                  <a:ext uri="{FF2B5EF4-FFF2-40B4-BE49-F238E27FC236}">
                    <a16:creationId xmlns:a16="http://schemas.microsoft.com/office/drawing/2014/main" id="{29F66F40-31BA-C8B9-E569-45DA5658C5CE}"/>
                  </a:ext>
                </a:extLst>
              </p:cNvPr>
              <p:cNvPicPr/>
              <p:nvPr/>
            </p:nvPicPr>
            <p:blipFill>
              <a:blip r:embed="rId4"/>
              <a:stretch>
                <a:fillRect/>
              </a:stretch>
            </p:blipFill>
            <p:spPr>
              <a:xfrm>
                <a:off x="4594019" y="299023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494D241-1F97-EE09-F271-01496652E1F9}"/>
                  </a:ext>
                </a:extLst>
              </p14:cNvPr>
              <p14:cNvContentPartPr/>
              <p14:nvPr/>
            </p14:nvContentPartPr>
            <p14:xfrm>
              <a:off x="2599558" y="4276695"/>
              <a:ext cx="2725953" cy="1891234"/>
            </p14:xfrm>
          </p:contentPart>
        </mc:Choice>
        <mc:Fallback xmlns="">
          <p:pic>
            <p:nvPicPr>
              <p:cNvPr id="8" name="Ink 7">
                <a:extLst>
                  <a:ext uri="{FF2B5EF4-FFF2-40B4-BE49-F238E27FC236}">
                    <a16:creationId xmlns:a16="http://schemas.microsoft.com/office/drawing/2014/main" id="{3494D241-1F97-EE09-F271-01496652E1F9}"/>
                  </a:ext>
                </a:extLst>
              </p:cNvPr>
              <p:cNvPicPr/>
              <p:nvPr/>
            </p:nvPicPr>
            <p:blipFill>
              <a:blip r:embed="rId6"/>
              <a:stretch>
                <a:fillRect/>
              </a:stretch>
            </p:blipFill>
            <p:spPr>
              <a:xfrm>
                <a:off x="2593439" y="4270576"/>
                <a:ext cx="2738192" cy="190347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8ECF5CE-F05E-742C-65E1-C1C627D40527}"/>
                  </a:ext>
                </a:extLst>
              </p14:cNvPr>
              <p14:cNvContentPartPr/>
              <p14:nvPr/>
            </p14:nvContentPartPr>
            <p14:xfrm>
              <a:off x="2667000" y="4276695"/>
              <a:ext cx="458460" cy="95310"/>
            </p14:xfrm>
          </p:contentPart>
        </mc:Choice>
        <mc:Fallback xmlns="">
          <p:pic>
            <p:nvPicPr>
              <p:cNvPr id="5" name="Ink 4">
                <a:extLst>
                  <a:ext uri="{FF2B5EF4-FFF2-40B4-BE49-F238E27FC236}">
                    <a16:creationId xmlns:a16="http://schemas.microsoft.com/office/drawing/2014/main" id="{C8ECF5CE-F05E-742C-65E1-C1C627D40527}"/>
                  </a:ext>
                </a:extLst>
              </p:cNvPr>
              <p:cNvPicPr/>
              <p:nvPr/>
            </p:nvPicPr>
            <p:blipFill>
              <a:blip r:embed="rId8"/>
              <a:stretch>
                <a:fillRect/>
              </a:stretch>
            </p:blipFill>
            <p:spPr>
              <a:xfrm>
                <a:off x="2660882" y="4270581"/>
                <a:ext cx="470695" cy="107538"/>
              </a:xfrm>
              <a:prstGeom prst="rect">
                <a:avLst/>
              </a:prstGeom>
            </p:spPr>
          </p:pic>
        </mc:Fallback>
      </mc:AlternateContent>
    </p:spTree>
    <p:extLst>
      <p:ext uri="{BB962C8B-B14F-4D97-AF65-F5344CB8AC3E}">
        <p14:creationId xmlns:p14="http://schemas.microsoft.com/office/powerpoint/2010/main" val="26395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1DC8-1192-10FE-046E-DEE6362F6DA1}"/>
              </a:ext>
            </a:extLst>
          </p:cNvPr>
          <p:cNvSpPr>
            <a:spLocks noGrp="1"/>
          </p:cNvSpPr>
          <p:nvPr>
            <p:ph type="title"/>
          </p:nvPr>
        </p:nvSpPr>
        <p:spPr>
          <a:xfrm>
            <a:off x="304800" y="186494"/>
            <a:ext cx="7772400" cy="2480505"/>
          </a:xfrm>
        </p:spPr>
        <p:txBody>
          <a:bodyPr>
            <a:noAutofit/>
          </a:bodyPr>
          <a:lstStyle/>
          <a:p>
            <a:r>
              <a:rPr lang="en-US" sz="3200" dirty="0"/>
              <a:t>In the </a:t>
            </a:r>
            <a:r>
              <a:rPr lang="en-US" sz="3200" b="1" dirty="0"/>
              <a:t>GPS present </a:t>
            </a:r>
            <a:r>
              <a:rPr lang="en-US" sz="3200" dirty="0"/>
              <a:t>section, you will want to </a:t>
            </a:r>
            <a:r>
              <a:rPr lang="en-US" sz="3200" b="1" dirty="0"/>
              <a:t>find</a:t>
            </a:r>
            <a:r>
              <a:rPr lang="en-US" sz="3200" dirty="0"/>
              <a:t> and then select the </a:t>
            </a:r>
            <a:r>
              <a:rPr lang="en-US" sz="3200" b="1" dirty="0"/>
              <a:t>Com Port </a:t>
            </a:r>
            <a:r>
              <a:rPr lang="en-US" sz="3200" dirty="0"/>
              <a:t>that your GPS is using, (Baud Rate is usually set at 4800)</a:t>
            </a:r>
          </a:p>
        </p:txBody>
      </p:sp>
      <p:pic>
        <p:nvPicPr>
          <p:cNvPr id="5" name="Content Placeholder 4">
            <a:extLst>
              <a:ext uri="{FF2B5EF4-FFF2-40B4-BE49-F238E27FC236}">
                <a16:creationId xmlns:a16="http://schemas.microsoft.com/office/drawing/2014/main" id="{7760D5FE-D26A-392D-EE75-BAB846D94641}"/>
              </a:ext>
            </a:extLst>
          </p:cNvPr>
          <p:cNvPicPr>
            <a:picLocks noGrp="1" noChangeAspect="1"/>
          </p:cNvPicPr>
          <p:nvPr>
            <p:ph idx="1"/>
          </p:nvPr>
        </p:nvPicPr>
        <p:blipFill>
          <a:blip r:embed="rId2"/>
          <a:stretch>
            <a:fillRect/>
          </a:stretch>
        </p:blipFill>
        <p:spPr>
          <a:xfrm>
            <a:off x="3091349" y="2899606"/>
            <a:ext cx="2654301" cy="3771900"/>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C05C258-1F4B-040C-FDDB-26865888894C}"/>
                  </a:ext>
                </a:extLst>
              </p14:cNvPr>
              <p14:cNvContentPartPr/>
              <p14:nvPr/>
            </p14:nvContentPartPr>
            <p14:xfrm flipV="1">
              <a:off x="4718856" y="3226500"/>
              <a:ext cx="475508" cy="119041"/>
            </p14:xfrm>
          </p:contentPart>
        </mc:Choice>
        <mc:Fallback xmlns="">
          <p:pic>
            <p:nvPicPr>
              <p:cNvPr id="6" name="Ink 5">
                <a:extLst>
                  <a:ext uri="{FF2B5EF4-FFF2-40B4-BE49-F238E27FC236}">
                    <a16:creationId xmlns:a16="http://schemas.microsoft.com/office/drawing/2014/main" id="{BC05C258-1F4B-040C-FDDB-26865888894C}"/>
                  </a:ext>
                </a:extLst>
              </p:cNvPr>
              <p:cNvPicPr/>
              <p:nvPr/>
            </p:nvPicPr>
            <p:blipFill>
              <a:blip r:embed="rId4"/>
              <a:stretch>
                <a:fillRect/>
              </a:stretch>
            </p:blipFill>
            <p:spPr>
              <a:xfrm flipV="1">
                <a:off x="4712741" y="3220386"/>
                <a:ext cx="487737" cy="1312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BD2C8D1-9C11-F63B-EFB0-2AD1D579894E}"/>
                  </a:ext>
                </a:extLst>
              </p14:cNvPr>
              <p14:cNvContentPartPr/>
              <p14:nvPr/>
            </p14:nvContentPartPr>
            <p14:xfrm>
              <a:off x="3581400" y="3226500"/>
              <a:ext cx="586170" cy="202500"/>
            </p14:xfrm>
          </p:contentPart>
        </mc:Choice>
        <mc:Fallback xmlns="">
          <p:pic>
            <p:nvPicPr>
              <p:cNvPr id="10" name="Ink 9">
                <a:extLst>
                  <a:ext uri="{FF2B5EF4-FFF2-40B4-BE49-F238E27FC236}">
                    <a16:creationId xmlns:a16="http://schemas.microsoft.com/office/drawing/2014/main" id="{9BD2C8D1-9C11-F63B-EFB0-2AD1D579894E}"/>
                  </a:ext>
                </a:extLst>
              </p:cNvPr>
              <p:cNvPicPr/>
              <p:nvPr/>
            </p:nvPicPr>
            <p:blipFill>
              <a:blip r:embed="rId6"/>
              <a:stretch>
                <a:fillRect/>
              </a:stretch>
            </p:blipFill>
            <p:spPr>
              <a:xfrm>
                <a:off x="3575283" y="3220385"/>
                <a:ext cx="598404" cy="214729"/>
              </a:xfrm>
              <a:prstGeom prst="rect">
                <a:avLst/>
              </a:prstGeom>
            </p:spPr>
          </p:pic>
        </mc:Fallback>
      </mc:AlternateContent>
    </p:spTree>
    <p:extLst>
      <p:ext uri="{BB962C8B-B14F-4D97-AF65-F5344CB8AC3E}">
        <p14:creationId xmlns:p14="http://schemas.microsoft.com/office/powerpoint/2010/main" val="4346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D7CD-5A60-8884-666A-4BA1E0DA9476}"/>
              </a:ext>
            </a:extLst>
          </p:cNvPr>
          <p:cNvSpPr>
            <a:spLocks noGrp="1"/>
          </p:cNvSpPr>
          <p:nvPr>
            <p:ph type="title"/>
          </p:nvPr>
        </p:nvSpPr>
        <p:spPr>
          <a:xfrm>
            <a:off x="228600" y="1167825"/>
            <a:ext cx="7467600" cy="584775"/>
          </a:xfrm>
        </p:spPr>
        <p:txBody>
          <a:bodyPr/>
          <a:lstStyle/>
          <a:p>
            <a:r>
              <a:rPr lang="en-US" sz="3200" dirty="0"/>
              <a:t>WI-FI Access</a:t>
            </a:r>
          </a:p>
        </p:txBody>
      </p:sp>
      <p:pic>
        <p:nvPicPr>
          <p:cNvPr id="5" name="Content Placeholder 4" descr="A sign with text on it&#10;&#10;AI-generated content may be incorrect.">
            <a:extLst>
              <a:ext uri="{FF2B5EF4-FFF2-40B4-BE49-F238E27FC236}">
                <a16:creationId xmlns:a16="http://schemas.microsoft.com/office/drawing/2014/main" id="{77F05E33-4207-E911-76C0-248E68900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905000"/>
            <a:ext cx="6248399" cy="4191000"/>
          </a:xfrm>
        </p:spPr>
      </p:pic>
    </p:spTree>
    <p:extLst>
      <p:ext uri="{BB962C8B-B14F-4D97-AF65-F5344CB8AC3E}">
        <p14:creationId xmlns:p14="http://schemas.microsoft.com/office/powerpoint/2010/main" val="374700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C045-60DD-AA51-4602-388D239F9AE1}"/>
              </a:ext>
            </a:extLst>
          </p:cNvPr>
          <p:cNvSpPr>
            <a:spLocks noGrp="1"/>
          </p:cNvSpPr>
          <p:nvPr>
            <p:ph type="title"/>
          </p:nvPr>
        </p:nvSpPr>
        <p:spPr/>
        <p:txBody>
          <a:bodyPr>
            <a:normAutofit/>
          </a:bodyPr>
          <a:lstStyle/>
          <a:p>
            <a:r>
              <a:rPr lang="en-US" sz="2100" dirty="0"/>
              <a:t>Find a Com Port…Right click on the Microsoft Windows icon in the lower left corner of your computer screen, then scroll up and select Device Manager…Windows 10 example</a:t>
            </a:r>
          </a:p>
        </p:txBody>
      </p:sp>
      <p:pic>
        <p:nvPicPr>
          <p:cNvPr id="5" name="Content Placeholder 4">
            <a:extLst>
              <a:ext uri="{FF2B5EF4-FFF2-40B4-BE49-F238E27FC236}">
                <a16:creationId xmlns:a16="http://schemas.microsoft.com/office/drawing/2014/main" id="{316BA847-7E12-83D4-6055-5519048F83A8}"/>
              </a:ext>
            </a:extLst>
          </p:cNvPr>
          <p:cNvPicPr>
            <a:picLocks noGrp="1" noChangeAspect="1"/>
          </p:cNvPicPr>
          <p:nvPr>
            <p:ph idx="1"/>
          </p:nvPr>
        </p:nvPicPr>
        <p:blipFill>
          <a:blip r:embed="rId2"/>
          <a:stretch>
            <a:fillRect/>
          </a:stretch>
        </p:blipFill>
        <p:spPr>
          <a:xfrm>
            <a:off x="1051953" y="2125266"/>
            <a:ext cx="7221349" cy="3840480"/>
          </a:xfr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8C64A0D-2D28-6E07-61DC-08D28C195C21}"/>
                  </a:ext>
                </a:extLst>
              </p14:cNvPr>
              <p14:cNvContentPartPr/>
              <p14:nvPr/>
            </p14:nvContentPartPr>
            <p14:xfrm>
              <a:off x="1108589" y="3796994"/>
              <a:ext cx="734130" cy="212220"/>
            </p14:xfrm>
          </p:contentPart>
        </mc:Choice>
        <mc:Fallback xmlns="">
          <p:pic>
            <p:nvPicPr>
              <p:cNvPr id="11" name="Ink 10">
                <a:extLst>
                  <a:ext uri="{FF2B5EF4-FFF2-40B4-BE49-F238E27FC236}">
                    <a16:creationId xmlns:a16="http://schemas.microsoft.com/office/drawing/2014/main" id="{08C64A0D-2D28-6E07-61DC-08D28C195C21}"/>
                  </a:ext>
                </a:extLst>
              </p:cNvPr>
              <p:cNvPicPr/>
              <p:nvPr/>
            </p:nvPicPr>
            <p:blipFill>
              <a:blip r:embed="rId4"/>
              <a:stretch>
                <a:fillRect/>
              </a:stretch>
            </p:blipFill>
            <p:spPr>
              <a:xfrm>
                <a:off x="1102471" y="3790879"/>
                <a:ext cx="746366" cy="224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B13E131E-E4D3-A573-7CF7-6D17C20BBB59}"/>
                  </a:ext>
                </a:extLst>
              </p14:cNvPr>
              <p14:cNvContentPartPr/>
              <p14:nvPr/>
            </p14:nvContentPartPr>
            <p14:xfrm>
              <a:off x="-1299272" y="1849484"/>
              <a:ext cx="270" cy="270"/>
            </p14:xfrm>
          </p:contentPart>
        </mc:Choice>
        <mc:Fallback xmlns="">
          <p:pic>
            <p:nvPicPr>
              <p:cNvPr id="12" name="Ink 11">
                <a:extLst>
                  <a:ext uri="{FF2B5EF4-FFF2-40B4-BE49-F238E27FC236}">
                    <a16:creationId xmlns:a16="http://schemas.microsoft.com/office/drawing/2014/main" id="{B13E131E-E4D3-A573-7CF7-6D17C20BBB59}"/>
                  </a:ext>
                </a:extLst>
              </p:cNvPr>
              <p:cNvPicPr/>
              <p:nvPr/>
            </p:nvPicPr>
            <p:blipFill>
              <a:blip r:embed="rId6"/>
              <a:stretch>
                <a:fillRect/>
              </a:stretch>
            </p:blipFill>
            <p:spPr>
              <a:xfrm>
                <a:off x="-1303862" y="1844894"/>
                <a:ext cx="9450" cy="9450"/>
              </a:xfrm>
              <a:prstGeom prst="rect">
                <a:avLst/>
              </a:prstGeom>
            </p:spPr>
          </p:pic>
        </mc:Fallback>
      </mc:AlternateContent>
    </p:spTree>
    <p:extLst>
      <p:ext uri="{BB962C8B-B14F-4D97-AF65-F5344CB8AC3E}">
        <p14:creationId xmlns:p14="http://schemas.microsoft.com/office/powerpoint/2010/main" val="124593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3782-843B-EEAF-4454-5CBF3A4EBEA6}"/>
              </a:ext>
            </a:extLst>
          </p:cNvPr>
          <p:cNvSpPr>
            <a:spLocks noGrp="1"/>
          </p:cNvSpPr>
          <p:nvPr>
            <p:ph type="title"/>
          </p:nvPr>
        </p:nvSpPr>
        <p:spPr/>
        <p:txBody>
          <a:bodyPr>
            <a:normAutofit/>
          </a:bodyPr>
          <a:lstStyle/>
          <a:p>
            <a:r>
              <a:rPr lang="en-US" sz="2100" dirty="0"/>
              <a:t>In the </a:t>
            </a:r>
            <a:r>
              <a:rPr lang="en-US" sz="2100" b="1" dirty="0"/>
              <a:t>Device Manager</a:t>
            </a:r>
            <a:r>
              <a:rPr lang="en-US" sz="2100" dirty="0"/>
              <a:t>, scroll down alphabetically to </a:t>
            </a:r>
            <a:r>
              <a:rPr lang="en-US" sz="2100" b="1" dirty="0"/>
              <a:t>Ports</a:t>
            </a:r>
            <a:r>
              <a:rPr lang="en-US" sz="2100" dirty="0"/>
              <a:t> and click on the right arrow to open up and see your active ports</a:t>
            </a:r>
          </a:p>
        </p:txBody>
      </p:sp>
      <p:pic>
        <p:nvPicPr>
          <p:cNvPr id="5" name="Content Placeholder 4">
            <a:extLst>
              <a:ext uri="{FF2B5EF4-FFF2-40B4-BE49-F238E27FC236}">
                <a16:creationId xmlns:a16="http://schemas.microsoft.com/office/drawing/2014/main" id="{38A67900-42BE-175C-CF58-C1C22CD7A26C}"/>
              </a:ext>
            </a:extLst>
          </p:cNvPr>
          <p:cNvPicPr>
            <a:picLocks noGrp="1" noChangeAspect="1"/>
          </p:cNvPicPr>
          <p:nvPr>
            <p:ph idx="1"/>
          </p:nvPr>
        </p:nvPicPr>
        <p:blipFill>
          <a:blip r:embed="rId2"/>
          <a:stretch>
            <a:fillRect/>
          </a:stretch>
        </p:blipFill>
        <p:spPr>
          <a:xfrm>
            <a:off x="2121907" y="2160270"/>
            <a:ext cx="5329757" cy="384048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32AB39C-C618-A0F4-7526-F88C7BE15FC0}"/>
                  </a:ext>
                </a:extLst>
              </p14:cNvPr>
              <p14:cNvContentPartPr/>
              <p14:nvPr/>
            </p14:nvContentPartPr>
            <p14:xfrm>
              <a:off x="2214914" y="4678672"/>
              <a:ext cx="1149390" cy="169575"/>
            </p14:xfrm>
          </p:contentPart>
        </mc:Choice>
        <mc:Fallback xmlns="">
          <p:pic>
            <p:nvPicPr>
              <p:cNvPr id="7" name="Ink 6">
                <a:extLst>
                  <a:ext uri="{FF2B5EF4-FFF2-40B4-BE49-F238E27FC236}">
                    <a16:creationId xmlns:a16="http://schemas.microsoft.com/office/drawing/2014/main" id="{D32AB39C-C618-A0F4-7526-F88C7BE15FC0}"/>
                  </a:ext>
                </a:extLst>
              </p:cNvPr>
              <p:cNvPicPr/>
              <p:nvPr/>
            </p:nvPicPr>
            <p:blipFill>
              <a:blip r:embed="rId4"/>
              <a:stretch>
                <a:fillRect/>
              </a:stretch>
            </p:blipFill>
            <p:spPr>
              <a:xfrm>
                <a:off x="2208794" y="4672551"/>
                <a:ext cx="1161629" cy="181816"/>
              </a:xfrm>
              <a:prstGeom prst="rect">
                <a:avLst/>
              </a:prstGeom>
            </p:spPr>
          </p:pic>
        </mc:Fallback>
      </mc:AlternateContent>
    </p:spTree>
    <p:extLst>
      <p:ext uri="{BB962C8B-B14F-4D97-AF65-F5344CB8AC3E}">
        <p14:creationId xmlns:p14="http://schemas.microsoft.com/office/powerpoint/2010/main" val="348033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3B5C-A840-C8EE-7125-605EFBABD610}"/>
              </a:ext>
            </a:extLst>
          </p:cNvPr>
          <p:cNvSpPr>
            <a:spLocks noGrp="1"/>
          </p:cNvSpPr>
          <p:nvPr>
            <p:ph type="title"/>
          </p:nvPr>
        </p:nvSpPr>
        <p:spPr>
          <a:xfrm>
            <a:off x="1257300" y="1010071"/>
            <a:ext cx="6896100" cy="994172"/>
          </a:xfrm>
        </p:spPr>
        <p:txBody>
          <a:bodyPr>
            <a:normAutofit fontScale="90000"/>
          </a:bodyPr>
          <a:lstStyle/>
          <a:p>
            <a:r>
              <a:rPr lang="en-US" sz="3000" dirty="0"/>
              <a:t>In this example the GPS dongle is on (COM 3)</a:t>
            </a:r>
          </a:p>
        </p:txBody>
      </p:sp>
      <p:pic>
        <p:nvPicPr>
          <p:cNvPr id="5" name="Content Placeholder 4">
            <a:extLst>
              <a:ext uri="{FF2B5EF4-FFF2-40B4-BE49-F238E27FC236}">
                <a16:creationId xmlns:a16="http://schemas.microsoft.com/office/drawing/2014/main" id="{8591C693-15E4-3035-591A-704922E71515}"/>
              </a:ext>
            </a:extLst>
          </p:cNvPr>
          <p:cNvPicPr>
            <a:picLocks noGrp="1" noChangeAspect="1"/>
          </p:cNvPicPr>
          <p:nvPr>
            <p:ph idx="1"/>
          </p:nvPr>
        </p:nvPicPr>
        <p:blipFill>
          <a:blip r:embed="rId2"/>
          <a:stretch>
            <a:fillRect/>
          </a:stretch>
        </p:blipFill>
        <p:spPr>
          <a:xfrm>
            <a:off x="2092371" y="2228850"/>
            <a:ext cx="5246915" cy="377190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5B5C464-1742-9392-2052-EB6E3FCE1512}"/>
                  </a:ext>
                </a:extLst>
              </p14:cNvPr>
              <p14:cNvContentPartPr/>
              <p14:nvPr/>
            </p14:nvContentPartPr>
            <p14:xfrm>
              <a:off x="3984359" y="4841894"/>
              <a:ext cx="294030" cy="171180"/>
            </p14:xfrm>
          </p:contentPart>
        </mc:Choice>
        <mc:Fallback xmlns="">
          <p:pic>
            <p:nvPicPr>
              <p:cNvPr id="9" name="Ink 8">
                <a:extLst>
                  <a:ext uri="{FF2B5EF4-FFF2-40B4-BE49-F238E27FC236}">
                    <a16:creationId xmlns:a16="http://schemas.microsoft.com/office/drawing/2014/main" id="{95B5C464-1742-9392-2052-EB6E3FCE1512}"/>
                  </a:ext>
                </a:extLst>
              </p:cNvPr>
              <p:cNvPicPr/>
              <p:nvPr/>
            </p:nvPicPr>
            <p:blipFill>
              <a:blip r:embed="rId4"/>
              <a:stretch>
                <a:fillRect/>
              </a:stretch>
            </p:blipFill>
            <p:spPr>
              <a:xfrm>
                <a:off x="3978241" y="4835768"/>
                <a:ext cx="306266" cy="1834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6D50248-95FE-942A-1A23-63C33423ABBD}"/>
                  </a:ext>
                </a:extLst>
              </p14:cNvPr>
              <p14:cNvContentPartPr/>
              <p14:nvPr/>
            </p14:nvContentPartPr>
            <p14:xfrm>
              <a:off x="-782762" y="3414674"/>
              <a:ext cx="270" cy="270"/>
            </p14:xfrm>
          </p:contentPart>
        </mc:Choice>
        <mc:Fallback xmlns="">
          <p:pic>
            <p:nvPicPr>
              <p:cNvPr id="10" name="Ink 9">
                <a:extLst>
                  <a:ext uri="{FF2B5EF4-FFF2-40B4-BE49-F238E27FC236}">
                    <a16:creationId xmlns:a16="http://schemas.microsoft.com/office/drawing/2014/main" id="{B6D50248-95FE-942A-1A23-63C33423ABBD}"/>
                  </a:ext>
                </a:extLst>
              </p:cNvPr>
              <p:cNvPicPr/>
              <p:nvPr/>
            </p:nvPicPr>
            <p:blipFill>
              <a:blip r:embed="rId6"/>
              <a:stretch>
                <a:fillRect/>
              </a:stretch>
            </p:blipFill>
            <p:spPr>
              <a:xfrm>
                <a:off x="-787352" y="3410084"/>
                <a:ext cx="9450" cy="9450"/>
              </a:xfrm>
              <a:prstGeom prst="rect">
                <a:avLst/>
              </a:prstGeom>
            </p:spPr>
          </p:pic>
        </mc:Fallback>
      </mc:AlternateContent>
    </p:spTree>
    <p:extLst>
      <p:ext uri="{BB962C8B-B14F-4D97-AF65-F5344CB8AC3E}">
        <p14:creationId xmlns:p14="http://schemas.microsoft.com/office/powerpoint/2010/main" val="319215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8921-7205-97C5-5A8D-DAAED3529D01}"/>
              </a:ext>
            </a:extLst>
          </p:cNvPr>
          <p:cNvSpPr>
            <a:spLocks noGrp="1"/>
          </p:cNvSpPr>
          <p:nvPr>
            <p:ph type="title"/>
          </p:nvPr>
        </p:nvSpPr>
        <p:spPr/>
        <p:txBody>
          <a:bodyPr>
            <a:normAutofit/>
          </a:bodyPr>
          <a:lstStyle/>
          <a:p>
            <a:r>
              <a:rPr lang="en-US" sz="2100" dirty="0"/>
              <a:t>Using the “GPS Serial Port” drop down menu, just select the COM 3 for your GPS…note, your GPS may require a driver be installed first before the GPS dongle will work?</a:t>
            </a:r>
          </a:p>
        </p:txBody>
      </p:sp>
      <p:pic>
        <p:nvPicPr>
          <p:cNvPr id="5" name="Content Placeholder 4">
            <a:extLst>
              <a:ext uri="{FF2B5EF4-FFF2-40B4-BE49-F238E27FC236}">
                <a16:creationId xmlns:a16="http://schemas.microsoft.com/office/drawing/2014/main" id="{59F2A23F-6E99-FA93-751E-0BCBED631037}"/>
              </a:ext>
            </a:extLst>
          </p:cNvPr>
          <p:cNvPicPr>
            <a:picLocks noGrp="1" noChangeAspect="1"/>
          </p:cNvPicPr>
          <p:nvPr>
            <p:ph idx="1"/>
          </p:nvPr>
        </p:nvPicPr>
        <p:blipFill>
          <a:blip r:embed="rId2"/>
          <a:stretch>
            <a:fillRect/>
          </a:stretch>
        </p:blipFill>
        <p:spPr>
          <a:xfrm>
            <a:off x="3277858" y="2228850"/>
            <a:ext cx="2588285" cy="377190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8B94BC3-522D-DCB7-3D2B-6AC242D81A09}"/>
                  </a:ext>
                </a:extLst>
              </p14:cNvPr>
              <p14:cNvContentPartPr/>
              <p14:nvPr/>
            </p14:nvContentPartPr>
            <p14:xfrm>
              <a:off x="3799409" y="2738864"/>
              <a:ext cx="614250" cy="195210"/>
            </p14:xfrm>
          </p:contentPart>
        </mc:Choice>
        <mc:Fallback xmlns="">
          <p:pic>
            <p:nvPicPr>
              <p:cNvPr id="7" name="Ink 6">
                <a:extLst>
                  <a:ext uri="{FF2B5EF4-FFF2-40B4-BE49-F238E27FC236}">
                    <a16:creationId xmlns:a16="http://schemas.microsoft.com/office/drawing/2014/main" id="{F8B94BC3-522D-DCB7-3D2B-6AC242D81A09}"/>
                  </a:ext>
                </a:extLst>
              </p:cNvPr>
              <p:cNvPicPr/>
              <p:nvPr/>
            </p:nvPicPr>
            <p:blipFill>
              <a:blip r:embed="rId4"/>
              <a:stretch>
                <a:fillRect/>
              </a:stretch>
            </p:blipFill>
            <p:spPr>
              <a:xfrm>
                <a:off x="3793292" y="2732752"/>
                <a:ext cx="626485" cy="207433"/>
              </a:xfrm>
              <a:prstGeom prst="rect">
                <a:avLst/>
              </a:prstGeom>
            </p:spPr>
          </p:pic>
        </mc:Fallback>
      </mc:AlternateContent>
    </p:spTree>
    <p:extLst>
      <p:ext uri="{BB962C8B-B14F-4D97-AF65-F5344CB8AC3E}">
        <p14:creationId xmlns:p14="http://schemas.microsoft.com/office/powerpoint/2010/main" val="277092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7C47-6BC3-3D5E-BCA9-B54B23DC3480}"/>
              </a:ext>
            </a:extLst>
          </p:cNvPr>
          <p:cNvSpPr>
            <a:spLocks noGrp="1"/>
          </p:cNvSpPr>
          <p:nvPr>
            <p:ph type="title"/>
          </p:nvPr>
        </p:nvSpPr>
        <p:spPr/>
        <p:txBody>
          <a:bodyPr>
            <a:normAutofit fontScale="90000"/>
          </a:bodyPr>
          <a:lstStyle/>
          <a:p>
            <a:r>
              <a:rPr lang="en-US" sz="2100" dirty="0"/>
              <a:t>Your “</a:t>
            </a:r>
            <a:r>
              <a:rPr lang="en-US" sz="2100" b="1" dirty="0"/>
              <a:t>GPS Status</a:t>
            </a:r>
            <a:r>
              <a:rPr lang="en-US" sz="2100" dirty="0"/>
              <a:t>” should show an updating string of information, and GPS </a:t>
            </a:r>
            <a:r>
              <a:rPr lang="en-US" sz="2100" b="1" dirty="0"/>
              <a:t>Lat</a:t>
            </a:r>
            <a:r>
              <a:rPr lang="en-US" sz="2100" dirty="0"/>
              <a:t> and GPS </a:t>
            </a:r>
            <a:r>
              <a:rPr lang="en-US" sz="2100" b="1" dirty="0"/>
              <a:t>Long</a:t>
            </a:r>
            <a:r>
              <a:rPr lang="en-US" sz="2100" dirty="0"/>
              <a:t> boxes should populate with your location info, select “Set” if no data flowing after the dongle has a satellite fix</a:t>
            </a:r>
          </a:p>
        </p:txBody>
      </p:sp>
      <p:pic>
        <p:nvPicPr>
          <p:cNvPr id="5" name="Content Placeholder 4">
            <a:extLst>
              <a:ext uri="{FF2B5EF4-FFF2-40B4-BE49-F238E27FC236}">
                <a16:creationId xmlns:a16="http://schemas.microsoft.com/office/drawing/2014/main" id="{C29B5FDB-0826-AFF9-ED92-A4E873CD1BAB}"/>
              </a:ext>
            </a:extLst>
          </p:cNvPr>
          <p:cNvPicPr>
            <a:picLocks noGrp="1" noChangeAspect="1"/>
          </p:cNvPicPr>
          <p:nvPr>
            <p:ph idx="1"/>
          </p:nvPr>
        </p:nvPicPr>
        <p:blipFill>
          <a:blip r:embed="rId2"/>
          <a:stretch>
            <a:fillRect/>
          </a:stretch>
        </p:blipFill>
        <p:spPr>
          <a:xfrm>
            <a:off x="3323754" y="2160270"/>
            <a:ext cx="2747971" cy="3840480"/>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1844366-039B-B304-B6AA-20E081167DEE}"/>
                  </a:ext>
                </a:extLst>
              </p14:cNvPr>
              <p14:cNvContentPartPr/>
              <p14:nvPr/>
            </p14:nvContentPartPr>
            <p14:xfrm>
              <a:off x="3395759" y="3002654"/>
              <a:ext cx="2535840" cy="211140"/>
            </p14:xfrm>
          </p:contentPart>
        </mc:Choice>
        <mc:Fallback xmlns="">
          <p:pic>
            <p:nvPicPr>
              <p:cNvPr id="10" name="Ink 9">
                <a:extLst>
                  <a:ext uri="{FF2B5EF4-FFF2-40B4-BE49-F238E27FC236}">
                    <a16:creationId xmlns:a16="http://schemas.microsoft.com/office/drawing/2014/main" id="{41844366-039B-B304-B6AA-20E081167DEE}"/>
                  </a:ext>
                </a:extLst>
              </p:cNvPr>
              <p:cNvPicPr/>
              <p:nvPr/>
            </p:nvPicPr>
            <p:blipFill>
              <a:blip r:embed="rId4"/>
              <a:stretch>
                <a:fillRect/>
              </a:stretch>
            </p:blipFill>
            <p:spPr>
              <a:xfrm>
                <a:off x="3389639" y="2996539"/>
                <a:ext cx="2548080" cy="22337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B52A091-9827-F825-4B6B-67D53DD66AF2}"/>
                  </a:ext>
                </a:extLst>
              </p14:cNvPr>
              <p14:cNvContentPartPr/>
              <p14:nvPr/>
            </p14:nvContentPartPr>
            <p14:xfrm>
              <a:off x="-1138082" y="2494784"/>
              <a:ext cx="270" cy="270"/>
            </p14:xfrm>
          </p:contentPart>
        </mc:Choice>
        <mc:Fallback xmlns="">
          <p:pic>
            <p:nvPicPr>
              <p:cNvPr id="11" name="Ink 10">
                <a:extLst>
                  <a:ext uri="{FF2B5EF4-FFF2-40B4-BE49-F238E27FC236}">
                    <a16:creationId xmlns:a16="http://schemas.microsoft.com/office/drawing/2014/main" id="{3B52A091-9827-F825-4B6B-67D53DD66AF2}"/>
                  </a:ext>
                </a:extLst>
              </p:cNvPr>
              <p:cNvPicPr/>
              <p:nvPr/>
            </p:nvPicPr>
            <p:blipFill>
              <a:blip r:embed="rId6"/>
              <a:stretch>
                <a:fillRect/>
              </a:stretch>
            </p:blipFill>
            <p:spPr>
              <a:xfrm>
                <a:off x="-1142672" y="249019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D21B214-3CC2-8969-25A3-F660AC4A55B5}"/>
                  </a:ext>
                </a:extLst>
              </p14:cNvPr>
              <p14:cNvContentPartPr/>
              <p14:nvPr/>
            </p14:nvContentPartPr>
            <p14:xfrm>
              <a:off x="5670553" y="2562190"/>
              <a:ext cx="360902" cy="201338"/>
            </p14:xfrm>
          </p:contentPart>
        </mc:Choice>
        <mc:Fallback xmlns="">
          <p:pic>
            <p:nvPicPr>
              <p:cNvPr id="4" name="Ink 3">
                <a:extLst>
                  <a:ext uri="{FF2B5EF4-FFF2-40B4-BE49-F238E27FC236}">
                    <a16:creationId xmlns:a16="http://schemas.microsoft.com/office/drawing/2014/main" id="{CD21B214-3CC2-8969-25A3-F660AC4A55B5}"/>
                  </a:ext>
                </a:extLst>
              </p:cNvPr>
              <p:cNvPicPr/>
              <p:nvPr/>
            </p:nvPicPr>
            <p:blipFill>
              <a:blip r:embed="rId8"/>
              <a:stretch>
                <a:fillRect/>
              </a:stretch>
            </p:blipFill>
            <p:spPr>
              <a:xfrm>
                <a:off x="5664436" y="2556078"/>
                <a:ext cx="373136" cy="21356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24689A8-539E-C66D-BCB3-93CADE7AD318}"/>
                  </a:ext>
                </a:extLst>
              </p14:cNvPr>
              <p14:cNvContentPartPr/>
              <p14:nvPr/>
            </p14:nvContentPartPr>
            <p14:xfrm>
              <a:off x="-839192" y="1502534"/>
              <a:ext cx="270" cy="270"/>
            </p14:xfrm>
          </p:contentPart>
        </mc:Choice>
        <mc:Fallback xmlns="">
          <p:pic>
            <p:nvPicPr>
              <p:cNvPr id="6" name="Ink 5">
                <a:extLst>
                  <a:ext uri="{FF2B5EF4-FFF2-40B4-BE49-F238E27FC236}">
                    <a16:creationId xmlns:a16="http://schemas.microsoft.com/office/drawing/2014/main" id="{624689A8-539E-C66D-BCB3-93CADE7AD318}"/>
                  </a:ext>
                </a:extLst>
              </p:cNvPr>
              <p:cNvPicPr/>
              <p:nvPr/>
            </p:nvPicPr>
            <p:blipFill>
              <a:blip r:embed="rId6"/>
              <a:stretch>
                <a:fillRect/>
              </a:stretch>
            </p:blipFill>
            <p:spPr>
              <a:xfrm>
                <a:off x="-843782" y="149794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9B2D5B1E-9E6F-8044-F420-EB8D45F8B18D}"/>
                  </a:ext>
                </a:extLst>
              </p14:cNvPr>
              <p14:cNvContentPartPr/>
              <p14:nvPr/>
            </p14:nvContentPartPr>
            <p14:xfrm>
              <a:off x="5248499" y="3405764"/>
              <a:ext cx="573480" cy="144450"/>
            </p14:xfrm>
          </p:contentPart>
        </mc:Choice>
        <mc:Fallback xmlns="">
          <p:pic>
            <p:nvPicPr>
              <p:cNvPr id="13" name="Ink 12">
                <a:extLst>
                  <a:ext uri="{FF2B5EF4-FFF2-40B4-BE49-F238E27FC236}">
                    <a16:creationId xmlns:a16="http://schemas.microsoft.com/office/drawing/2014/main" id="{9B2D5B1E-9E6F-8044-F420-EB8D45F8B18D}"/>
                  </a:ext>
                </a:extLst>
              </p:cNvPr>
              <p:cNvPicPr/>
              <p:nvPr/>
            </p:nvPicPr>
            <p:blipFill>
              <a:blip r:embed="rId11"/>
              <a:stretch>
                <a:fillRect/>
              </a:stretch>
            </p:blipFill>
            <p:spPr>
              <a:xfrm>
                <a:off x="5242379" y="3399655"/>
                <a:ext cx="585720" cy="15666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DDF65ABC-61A9-6FAA-2C9D-8098E483ECA9}"/>
                  </a:ext>
                </a:extLst>
              </p14:cNvPr>
              <p14:cNvContentPartPr/>
              <p14:nvPr/>
            </p14:nvContentPartPr>
            <p14:xfrm>
              <a:off x="3984668" y="3379670"/>
              <a:ext cx="570971" cy="173418"/>
            </p14:xfrm>
          </p:contentPart>
        </mc:Choice>
        <mc:Fallback xmlns="">
          <p:pic>
            <p:nvPicPr>
              <p:cNvPr id="19" name="Ink 18">
                <a:extLst>
                  <a:ext uri="{FF2B5EF4-FFF2-40B4-BE49-F238E27FC236}">
                    <a16:creationId xmlns:a16="http://schemas.microsoft.com/office/drawing/2014/main" id="{DDF65ABC-61A9-6FAA-2C9D-8098E483ECA9}"/>
                  </a:ext>
                </a:extLst>
              </p:cNvPr>
              <p:cNvPicPr/>
              <p:nvPr/>
            </p:nvPicPr>
            <p:blipFill>
              <a:blip r:embed="rId13"/>
              <a:stretch>
                <a:fillRect/>
              </a:stretch>
            </p:blipFill>
            <p:spPr>
              <a:xfrm>
                <a:off x="3978552" y="3373554"/>
                <a:ext cx="583204" cy="18565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ED53ACA1-FEED-72F7-D00A-1D573ADA7156}"/>
                  </a:ext>
                </a:extLst>
              </p14:cNvPr>
              <p14:cNvContentPartPr/>
              <p14:nvPr/>
            </p14:nvContentPartPr>
            <p14:xfrm>
              <a:off x="-1073282" y="1833014"/>
              <a:ext cx="270" cy="270"/>
            </p14:xfrm>
          </p:contentPart>
        </mc:Choice>
        <mc:Fallback xmlns="">
          <p:pic>
            <p:nvPicPr>
              <p:cNvPr id="20" name="Ink 19">
                <a:extLst>
                  <a:ext uri="{FF2B5EF4-FFF2-40B4-BE49-F238E27FC236}">
                    <a16:creationId xmlns:a16="http://schemas.microsoft.com/office/drawing/2014/main" id="{ED53ACA1-FEED-72F7-D00A-1D573ADA7156}"/>
                  </a:ext>
                </a:extLst>
              </p:cNvPr>
              <p:cNvPicPr/>
              <p:nvPr/>
            </p:nvPicPr>
            <p:blipFill>
              <a:blip r:embed="rId6"/>
              <a:stretch>
                <a:fillRect/>
              </a:stretch>
            </p:blipFill>
            <p:spPr>
              <a:xfrm>
                <a:off x="-1077872" y="1828424"/>
                <a:ext cx="9450" cy="9450"/>
              </a:xfrm>
              <a:prstGeom prst="rect">
                <a:avLst/>
              </a:prstGeom>
            </p:spPr>
          </p:pic>
        </mc:Fallback>
      </mc:AlternateContent>
    </p:spTree>
    <p:extLst>
      <p:ext uri="{BB962C8B-B14F-4D97-AF65-F5344CB8AC3E}">
        <p14:creationId xmlns:p14="http://schemas.microsoft.com/office/powerpoint/2010/main" val="160193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CE18-A10E-D065-3D54-F8CE6B353CB7}"/>
              </a:ext>
            </a:extLst>
          </p:cNvPr>
          <p:cNvSpPr>
            <a:spLocks noGrp="1"/>
          </p:cNvSpPr>
          <p:nvPr>
            <p:ph type="title"/>
          </p:nvPr>
        </p:nvSpPr>
        <p:spPr/>
        <p:txBody>
          <a:bodyPr>
            <a:normAutofit/>
          </a:bodyPr>
          <a:lstStyle/>
          <a:p>
            <a:r>
              <a:rPr lang="en-US" sz="2100" dirty="0"/>
              <a:t>Once your GPS lat and long box populates with location information, your </a:t>
            </a:r>
            <a:r>
              <a:rPr lang="en-US" sz="2100" b="1" dirty="0"/>
              <a:t>GPS is present, </a:t>
            </a:r>
            <a:r>
              <a:rPr lang="en-US" sz="2100" dirty="0"/>
              <a:t>your </a:t>
            </a:r>
            <a:r>
              <a:rPr lang="en-US" sz="2100" dirty="0" err="1"/>
              <a:t>Winlink</a:t>
            </a:r>
            <a:r>
              <a:rPr lang="en-US" sz="2100" dirty="0"/>
              <a:t> email messages will now show </a:t>
            </a:r>
            <a:r>
              <a:rPr lang="en-US" sz="2100" b="1" dirty="0"/>
              <a:t>location </a:t>
            </a:r>
            <a:r>
              <a:rPr lang="en-US" sz="2100" dirty="0"/>
              <a:t>= </a:t>
            </a:r>
            <a:r>
              <a:rPr lang="en-US" sz="2100" b="1" dirty="0"/>
              <a:t>(GPS)…</a:t>
            </a:r>
            <a:r>
              <a:rPr lang="en-US" sz="2100" dirty="0"/>
              <a:t>when using </a:t>
            </a:r>
            <a:r>
              <a:rPr lang="en-US" sz="2100" dirty="0" err="1"/>
              <a:t>Winlink</a:t>
            </a:r>
            <a:r>
              <a:rPr lang="en-US" sz="2100" dirty="0"/>
              <a:t> for viewing messages</a:t>
            </a:r>
          </a:p>
        </p:txBody>
      </p:sp>
      <p:pic>
        <p:nvPicPr>
          <p:cNvPr id="5" name="Content Placeholder 4">
            <a:extLst>
              <a:ext uri="{FF2B5EF4-FFF2-40B4-BE49-F238E27FC236}">
                <a16:creationId xmlns:a16="http://schemas.microsoft.com/office/drawing/2014/main" id="{871F300F-42BE-52BA-B207-D00D058D91FE}"/>
              </a:ext>
            </a:extLst>
          </p:cNvPr>
          <p:cNvPicPr>
            <a:picLocks noGrp="1" noChangeAspect="1"/>
          </p:cNvPicPr>
          <p:nvPr>
            <p:ph idx="1"/>
          </p:nvPr>
        </p:nvPicPr>
        <p:blipFill>
          <a:blip r:embed="rId2"/>
          <a:stretch>
            <a:fillRect/>
          </a:stretch>
        </p:blipFill>
        <p:spPr>
          <a:xfrm>
            <a:off x="500770" y="2228850"/>
            <a:ext cx="8310548" cy="3771900"/>
          </a:xfr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5AE7E07E-07F7-425B-D66D-6AB845A8F955}"/>
                  </a:ext>
                </a:extLst>
              </p14:cNvPr>
              <p14:cNvContentPartPr/>
              <p14:nvPr/>
            </p14:nvContentPartPr>
            <p14:xfrm>
              <a:off x="5059292" y="5189060"/>
              <a:ext cx="317124" cy="176148"/>
            </p14:xfrm>
          </p:contentPart>
        </mc:Choice>
        <mc:Fallback xmlns="">
          <p:pic>
            <p:nvPicPr>
              <p:cNvPr id="11" name="Ink 10">
                <a:extLst>
                  <a:ext uri="{FF2B5EF4-FFF2-40B4-BE49-F238E27FC236}">
                    <a16:creationId xmlns:a16="http://schemas.microsoft.com/office/drawing/2014/main" id="{5AE7E07E-07F7-425B-D66D-6AB845A8F955}"/>
                  </a:ext>
                </a:extLst>
              </p:cNvPr>
              <p:cNvPicPr/>
              <p:nvPr/>
            </p:nvPicPr>
            <p:blipFill>
              <a:blip r:embed="rId4"/>
              <a:stretch>
                <a:fillRect/>
              </a:stretch>
            </p:blipFill>
            <p:spPr>
              <a:xfrm>
                <a:off x="5053180" y="5182949"/>
                <a:ext cx="329349" cy="18837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98B9AA3-EECE-07CF-0B7D-2152093BABE9}"/>
                  </a:ext>
                </a:extLst>
              </p14:cNvPr>
              <p14:cNvContentPartPr/>
              <p14:nvPr/>
            </p14:nvContentPartPr>
            <p14:xfrm>
              <a:off x="-508712" y="3164384"/>
              <a:ext cx="270" cy="270"/>
            </p14:xfrm>
          </p:contentPart>
        </mc:Choice>
        <mc:Fallback xmlns="">
          <p:pic>
            <p:nvPicPr>
              <p:cNvPr id="12" name="Ink 11">
                <a:extLst>
                  <a:ext uri="{FF2B5EF4-FFF2-40B4-BE49-F238E27FC236}">
                    <a16:creationId xmlns:a16="http://schemas.microsoft.com/office/drawing/2014/main" id="{098B9AA3-EECE-07CF-0B7D-2152093BABE9}"/>
                  </a:ext>
                </a:extLst>
              </p:cNvPr>
              <p:cNvPicPr/>
              <p:nvPr/>
            </p:nvPicPr>
            <p:blipFill>
              <a:blip r:embed="rId6"/>
              <a:stretch>
                <a:fillRect/>
              </a:stretch>
            </p:blipFill>
            <p:spPr>
              <a:xfrm>
                <a:off x="-513302" y="315979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B416DE5C-0224-BCE3-AB76-BA8A51412231}"/>
                  </a:ext>
                </a:extLst>
              </p14:cNvPr>
              <p14:cNvContentPartPr/>
              <p14:nvPr/>
            </p14:nvContentPartPr>
            <p14:xfrm>
              <a:off x="2898802" y="5205977"/>
              <a:ext cx="543284" cy="116664"/>
            </p14:xfrm>
          </p:contentPart>
        </mc:Choice>
        <mc:Fallback xmlns="">
          <p:pic>
            <p:nvPicPr>
              <p:cNvPr id="19" name="Ink 18">
                <a:extLst>
                  <a:ext uri="{FF2B5EF4-FFF2-40B4-BE49-F238E27FC236}">
                    <a16:creationId xmlns:a16="http://schemas.microsoft.com/office/drawing/2014/main" id="{B416DE5C-0224-BCE3-AB76-BA8A51412231}"/>
                  </a:ext>
                </a:extLst>
              </p:cNvPr>
              <p:cNvPicPr/>
              <p:nvPr/>
            </p:nvPicPr>
            <p:blipFill>
              <a:blip r:embed="rId8"/>
              <a:stretch>
                <a:fillRect/>
              </a:stretch>
            </p:blipFill>
            <p:spPr>
              <a:xfrm>
                <a:off x="2892682" y="5199856"/>
                <a:ext cx="555525" cy="12890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E78FB873-2B72-C8BE-08CC-08F5E26A17D9}"/>
                  </a:ext>
                </a:extLst>
              </p14:cNvPr>
              <p14:cNvContentPartPr/>
              <p14:nvPr/>
            </p14:nvContentPartPr>
            <p14:xfrm>
              <a:off x="-1396202" y="1768754"/>
              <a:ext cx="270" cy="270"/>
            </p14:xfrm>
          </p:contentPart>
        </mc:Choice>
        <mc:Fallback xmlns="">
          <p:pic>
            <p:nvPicPr>
              <p:cNvPr id="20" name="Ink 19">
                <a:extLst>
                  <a:ext uri="{FF2B5EF4-FFF2-40B4-BE49-F238E27FC236}">
                    <a16:creationId xmlns:a16="http://schemas.microsoft.com/office/drawing/2014/main" id="{E78FB873-2B72-C8BE-08CC-08F5E26A17D9}"/>
                  </a:ext>
                </a:extLst>
              </p:cNvPr>
              <p:cNvPicPr/>
              <p:nvPr/>
            </p:nvPicPr>
            <p:blipFill>
              <a:blip r:embed="rId6"/>
              <a:stretch>
                <a:fillRect/>
              </a:stretch>
            </p:blipFill>
            <p:spPr>
              <a:xfrm>
                <a:off x="-1400792" y="1764164"/>
                <a:ext cx="9450" cy="9450"/>
              </a:xfrm>
              <a:prstGeom prst="rect">
                <a:avLst/>
              </a:prstGeom>
            </p:spPr>
          </p:pic>
        </mc:Fallback>
      </mc:AlternateContent>
    </p:spTree>
    <p:extLst>
      <p:ext uri="{BB962C8B-B14F-4D97-AF65-F5344CB8AC3E}">
        <p14:creationId xmlns:p14="http://schemas.microsoft.com/office/powerpoint/2010/main" val="74759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0D2B-3B48-CAD1-3170-3DA1763CE2FF}"/>
              </a:ext>
            </a:extLst>
          </p:cNvPr>
          <p:cNvSpPr>
            <a:spLocks noGrp="1"/>
          </p:cNvSpPr>
          <p:nvPr>
            <p:ph type="title"/>
          </p:nvPr>
        </p:nvSpPr>
        <p:spPr>
          <a:xfrm>
            <a:off x="228600" y="675382"/>
            <a:ext cx="7467600" cy="1077218"/>
          </a:xfrm>
        </p:spPr>
        <p:txBody>
          <a:bodyPr/>
          <a:lstStyle/>
          <a:p>
            <a:r>
              <a:rPr lang="en-US" sz="3200" dirty="0" err="1"/>
              <a:t>Winlink</a:t>
            </a:r>
            <a:r>
              <a:rPr lang="en-US" sz="3200" dirty="0"/>
              <a:t> message sent with </a:t>
            </a:r>
            <a:r>
              <a:rPr lang="en-US" sz="3200" b="1" dirty="0"/>
              <a:t>GPS</a:t>
            </a:r>
            <a:r>
              <a:rPr lang="en-US" sz="3200" dirty="0"/>
              <a:t> </a:t>
            </a:r>
            <a:r>
              <a:rPr lang="en-US" sz="3200" b="1" dirty="0"/>
              <a:t>Present</a:t>
            </a:r>
            <a:r>
              <a:rPr lang="en-US" sz="3200" dirty="0"/>
              <a:t>…Location = (GPS)</a:t>
            </a:r>
          </a:p>
        </p:txBody>
      </p:sp>
      <p:pic>
        <p:nvPicPr>
          <p:cNvPr id="5" name="Content Placeholder 4">
            <a:extLst>
              <a:ext uri="{FF2B5EF4-FFF2-40B4-BE49-F238E27FC236}">
                <a16:creationId xmlns:a16="http://schemas.microsoft.com/office/drawing/2014/main" id="{A036BDA5-0482-6734-10B6-9CC64ED8F94C}"/>
              </a:ext>
            </a:extLst>
          </p:cNvPr>
          <p:cNvPicPr>
            <a:picLocks noGrp="1" noChangeAspect="1"/>
          </p:cNvPicPr>
          <p:nvPr>
            <p:ph idx="1"/>
          </p:nvPr>
        </p:nvPicPr>
        <p:blipFill>
          <a:blip r:embed="rId2"/>
          <a:stretch>
            <a:fillRect/>
          </a:stretch>
        </p:blipFill>
        <p:spPr>
          <a:xfrm>
            <a:off x="170466" y="2446629"/>
            <a:ext cx="8803069" cy="322326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A461CDF-1EF8-18FF-01C1-D288CFFACBDA}"/>
                  </a:ext>
                </a:extLst>
              </p14:cNvPr>
              <p14:cNvContentPartPr/>
              <p14:nvPr/>
            </p14:nvContentPartPr>
            <p14:xfrm>
              <a:off x="2381004" y="5175556"/>
              <a:ext cx="597699" cy="130256"/>
            </p14:xfrm>
          </p:contentPart>
        </mc:Choice>
        <mc:Fallback xmlns="">
          <p:pic>
            <p:nvPicPr>
              <p:cNvPr id="7" name="Ink 6">
                <a:extLst>
                  <a:ext uri="{FF2B5EF4-FFF2-40B4-BE49-F238E27FC236}">
                    <a16:creationId xmlns:a16="http://schemas.microsoft.com/office/drawing/2014/main" id="{2A461CDF-1EF8-18FF-01C1-D288CFFACBDA}"/>
                  </a:ext>
                </a:extLst>
              </p:cNvPr>
              <p:cNvPicPr/>
              <p:nvPr/>
            </p:nvPicPr>
            <p:blipFill>
              <a:blip r:embed="rId4"/>
              <a:stretch>
                <a:fillRect/>
              </a:stretch>
            </p:blipFill>
            <p:spPr>
              <a:xfrm>
                <a:off x="2374887" y="5169456"/>
                <a:ext cx="609934" cy="14245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5DEDFF9-D243-C36D-526A-00052BE6B314}"/>
                  </a:ext>
                </a:extLst>
              </p14:cNvPr>
              <p14:cNvContentPartPr/>
              <p14:nvPr/>
            </p14:nvContentPartPr>
            <p14:xfrm>
              <a:off x="4332440" y="5148917"/>
              <a:ext cx="407598" cy="206484"/>
            </p14:xfrm>
          </p:contentPart>
        </mc:Choice>
        <mc:Fallback xmlns="">
          <p:pic>
            <p:nvPicPr>
              <p:cNvPr id="11" name="Ink 10">
                <a:extLst>
                  <a:ext uri="{FF2B5EF4-FFF2-40B4-BE49-F238E27FC236}">
                    <a16:creationId xmlns:a16="http://schemas.microsoft.com/office/drawing/2014/main" id="{35DEDFF9-D243-C36D-526A-00052BE6B314}"/>
                  </a:ext>
                </a:extLst>
              </p:cNvPr>
              <p:cNvPicPr/>
              <p:nvPr/>
            </p:nvPicPr>
            <p:blipFill>
              <a:blip r:embed="rId6"/>
              <a:stretch>
                <a:fillRect/>
              </a:stretch>
            </p:blipFill>
            <p:spPr>
              <a:xfrm>
                <a:off x="4326319" y="5142791"/>
                <a:ext cx="419840" cy="218736"/>
              </a:xfrm>
              <a:prstGeom prst="rect">
                <a:avLst/>
              </a:prstGeom>
            </p:spPr>
          </p:pic>
        </mc:Fallback>
      </mc:AlternateContent>
    </p:spTree>
    <p:extLst>
      <p:ext uri="{BB962C8B-B14F-4D97-AF65-F5344CB8AC3E}">
        <p14:creationId xmlns:p14="http://schemas.microsoft.com/office/powerpoint/2010/main" val="127524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D399-85B2-6F55-935E-0147468F1A2B}"/>
              </a:ext>
            </a:extLst>
          </p:cNvPr>
          <p:cNvSpPr>
            <a:spLocks noGrp="1"/>
          </p:cNvSpPr>
          <p:nvPr>
            <p:ph type="title"/>
          </p:nvPr>
        </p:nvSpPr>
        <p:spPr>
          <a:xfrm>
            <a:off x="228600" y="152401"/>
            <a:ext cx="7467600" cy="2438400"/>
          </a:xfrm>
        </p:spPr>
        <p:txBody>
          <a:bodyPr>
            <a:noAutofit/>
          </a:bodyPr>
          <a:lstStyle/>
          <a:p>
            <a:r>
              <a:rPr lang="en-US" sz="3200" dirty="0"/>
              <a:t>2) The lower part of the </a:t>
            </a:r>
            <a:r>
              <a:rPr lang="en-US" sz="3200" b="1" dirty="0"/>
              <a:t>GPS/Position Report </a:t>
            </a:r>
            <a:r>
              <a:rPr lang="en-US" sz="3200" dirty="0"/>
              <a:t>screen shows Lat/Long information that can be manually entered or populated with a GPS dongle</a:t>
            </a:r>
          </a:p>
        </p:txBody>
      </p:sp>
      <p:pic>
        <p:nvPicPr>
          <p:cNvPr id="5" name="Content Placeholder 4">
            <a:extLst>
              <a:ext uri="{FF2B5EF4-FFF2-40B4-BE49-F238E27FC236}">
                <a16:creationId xmlns:a16="http://schemas.microsoft.com/office/drawing/2014/main" id="{1D2F213F-0F27-2B38-F0DD-53D847CBA82C}"/>
              </a:ext>
            </a:extLst>
          </p:cNvPr>
          <p:cNvPicPr>
            <a:picLocks noGrp="1" noChangeAspect="1"/>
          </p:cNvPicPr>
          <p:nvPr>
            <p:ph idx="1"/>
          </p:nvPr>
        </p:nvPicPr>
        <p:blipFill>
          <a:blip r:embed="rId2"/>
          <a:stretch>
            <a:fillRect/>
          </a:stretch>
        </p:blipFill>
        <p:spPr>
          <a:xfrm>
            <a:off x="2057400" y="2834005"/>
            <a:ext cx="4720079" cy="370332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F7687A9-5AF5-11B6-3851-591D49E62AFB}"/>
                  </a:ext>
                </a:extLst>
              </p14:cNvPr>
              <p14:cNvContentPartPr/>
              <p14:nvPr/>
            </p14:nvContentPartPr>
            <p14:xfrm>
              <a:off x="2057400" y="2895600"/>
              <a:ext cx="910170" cy="191160"/>
            </p14:xfrm>
          </p:contentPart>
        </mc:Choice>
        <mc:Fallback xmlns="">
          <p:pic>
            <p:nvPicPr>
              <p:cNvPr id="7" name="Ink 6">
                <a:extLst>
                  <a:ext uri="{FF2B5EF4-FFF2-40B4-BE49-F238E27FC236}">
                    <a16:creationId xmlns:a16="http://schemas.microsoft.com/office/drawing/2014/main" id="{7F7687A9-5AF5-11B6-3851-591D49E62AFB}"/>
                  </a:ext>
                </a:extLst>
              </p:cNvPr>
              <p:cNvPicPr/>
              <p:nvPr/>
            </p:nvPicPr>
            <p:blipFill>
              <a:blip r:embed="rId4"/>
              <a:stretch>
                <a:fillRect/>
              </a:stretch>
            </p:blipFill>
            <p:spPr>
              <a:xfrm>
                <a:off x="2051279" y="2889480"/>
                <a:ext cx="922411" cy="203400"/>
              </a:xfrm>
              <a:prstGeom prst="rect">
                <a:avLst/>
              </a:prstGeom>
            </p:spPr>
          </p:pic>
        </mc:Fallback>
      </mc:AlternateContent>
    </p:spTree>
    <p:extLst>
      <p:ext uri="{BB962C8B-B14F-4D97-AF65-F5344CB8AC3E}">
        <p14:creationId xmlns:p14="http://schemas.microsoft.com/office/powerpoint/2010/main" val="2907204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97D9-2F56-531B-2B54-76757AB10FAF}"/>
              </a:ext>
            </a:extLst>
          </p:cNvPr>
          <p:cNvSpPr>
            <a:spLocks noGrp="1"/>
          </p:cNvSpPr>
          <p:nvPr>
            <p:ph type="title"/>
          </p:nvPr>
        </p:nvSpPr>
        <p:spPr>
          <a:xfrm>
            <a:off x="628650" y="76200"/>
            <a:ext cx="7886700" cy="1976453"/>
          </a:xfrm>
        </p:spPr>
        <p:txBody>
          <a:bodyPr>
            <a:noAutofit/>
          </a:bodyPr>
          <a:lstStyle/>
          <a:p>
            <a:r>
              <a:rPr lang="en-US" sz="3200" dirty="0"/>
              <a:t>With a </a:t>
            </a:r>
            <a:r>
              <a:rPr lang="en-US" sz="3200" b="1" dirty="0"/>
              <a:t>GPS present</a:t>
            </a:r>
            <a:r>
              <a:rPr lang="en-US" sz="3200" dirty="0"/>
              <a:t>, you can populate your </a:t>
            </a:r>
            <a:r>
              <a:rPr lang="en-US" sz="3200" b="1" dirty="0"/>
              <a:t>Position Report </a:t>
            </a:r>
            <a:r>
              <a:rPr lang="en-US" sz="3200" dirty="0"/>
              <a:t>section using live GPS data by selecting “</a:t>
            </a:r>
            <a:r>
              <a:rPr lang="en-US" sz="3200" b="1" dirty="0"/>
              <a:t>Use GPS Position</a:t>
            </a:r>
            <a:r>
              <a:rPr lang="en-US" sz="3200" dirty="0"/>
              <a:t>”</a:t>
            </a:r>
          </a:p>
        </p:txBody>
      </p:sp>
      <p:pic>
        <p:nvPicPr>
          <p:cNvPr id="5" name="Content Placeholder 4">
            <a:extLst>
              <a:ext uri="{FF2B5EF4-FFF2-40B4-BE49-F238E27FC236}">
                <a16:creationId xmlns:a16="http://schemas.microsoft.com/office/drawing/2014/main" id="{007A6576-62E2-E291-7DCA-F5AFB5D488D5}"/>
              </a:ext>
            </a:extLst>
          </p:cNvPr>
          <p:cNvPicPr>
            <a:picLocks noGrp="1" noChangeAspect="1"/>
          </p:cNvPicPr>
          <p:nvPr>
            <p:ph idx="1"/>
          </p:nvPr>
        </p:nvPicPr>
        <p:blipFill>
          <a:blip r:embed="rId2"/>
          <a:stretch>
            <a:fillRect/>
          </a:stretch>
        </p:blipFill>
        <p:spPr>
          <a:xfrm>
            <a:off x="3118295" y="2194560"/>
            <a:ext cx="2726223" cy="377190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32EC5B3-391F-52DC-2F2B-662D17AA8DFD}"/>
                  </a:ext>
                </a:extLst>
              </p14:cNvPr>
              <p14:cNvContentPartPr/>
              <p14:nvPr/>
            </p14:nvContentPartPr>
            <p14:xfrm>
              <a:off x="3645339" y="4211008"/>
              <a:ext cx="745269" cy="230912"/>
            </p14:xfrm>
          </p:contentPart>
        </mc:Choice>
        <mc:Fallback xmlns="">
          <p:pic>
            <p:nvPicPr>
              <p:cNvPr id="4" name="Ink 3">
                <a:extLst>
                  <a:ext uri="{FF2B5EF4-FFF2-40B4-BE49-F238E27FC236}">
                    <a16:creationId xmlns:a16="http://schemas.microsoft.com/office/drawing/2014/main" id="{532EC5B3-391F-52DC-2F2B-662D17AA8DFD}"/>
                  </a:ext>
                </a:extLst>
              </p:cNvPr>
              <p:cNvPicPr/>
              <p:nvPr/>
            </p:nvPicPr>
            <p:blipFill>
              <a:blip r:embed="rId4"/>
              <a:stretch>
                <a:fillRect/>
              </a:stretch>
            </p:blipFill>
            <p:spPr>
              <a:xfrm>
                <a:off x="3639218" y="4204894"/>
                <a:ext cx="757510" cy="243141"/>
              </a:xfrm>
              <a:prstGeom prst="rect">
                <a:avLst/>
              </a:prstGeom>
            </p:spPr>
          </p:pic>
        </mc:Fallback>
      </mc:AlternateContent>
    </p:spTree>
    <p:extLst>
      <p:ext uri="{BB962C8B-B14F-4D97-AF65-F5344CB8AC3E}">
        <p14:creationId xmlns:p14="http://schemas.microsoft.com/office/powerpoint/2010/main" val="411548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C2C6-85BA-AE6A-C428-E6C79DD12479}"/>
              </a:ext>
            </a:extLst>
          </p:cNvPr>
          <p:cNvSpPr>
            <a:spLocks noGrp="1"/>
          </p:cNvSpPr>
          <p:nvPr>
            <p:ph type="title"/>
          </p:nvPr>
        </p:nvSpPr>
        <p:spPr>
          <a:xfrm>
            <a:off x="628650" y="304800"/>
            <a:ext cx="7219950" cy="2743200"/>
          </a:xfrm>
        </p:spPr>
        <p:txBody>
          <a:bodyPr>
            <a:noAutofit/>
          </a:bodyPr>
          <a:lstStyle/>
          <a:p>
            <a:r>
              <a:rPr lang="en-US" sz="3200" dirty="0"/>
              <a:t>You can also manually enter </a:t>
            </a:r>
            <a:r>
              <a:rPr lang="en-US" sz="3200" b="1" dirty="0"/>
              <a:t>Position Report  </a:t>
            </a:r>
            <a:r>
              <a:rPr lang="en-US" sz="3200" dirty="0"/>
              <a:t>Lat/Long location information…Note that Lat/Long may be DD.DDDD, DD-MM-</a:t>
            </a:r>
            <a:r>
              <a:rPr lang="en-US" sz="3200" dirty="0" err="1"/>
              <a:t>MMx</a:t>
            </a:r>
            <a:r>
              <a:rPr lang="en-US" sz="3200" dirty="0"/>
              <a:t>, or DD-MM-</a:t>
            </a:r>
            <a:r>
              <a:rPr lang="en-US" sz="3200" dirty="0" err="1"/>
              <a:t>SSx</a:t>
            </a:r>
            <a:endParaRPr lang="en-US" sz="3200" dirty="0"/>
          </a:p>
        </p:txBody>
      </p:sp>
      <p:pic>
        <p:nvPicPr>
          <p:cNvPr id="5" name="Content Placeholder 4">
            <a:extLst>
              <a:ext uri="{FF2B5EF4-FFF2-40B4-BE49-F238E27FC236}">
                <a16:creationId xmlns:a16="http://schemas.microsoft.com/office/drawing/2014/main" id="{5DF6ED10-A0B9-4421-67AF-B9C09023DC5E}"/>
              </a:ext>
            </a:extLst>
          </p:cNvPr>
          <p:cNvPicPr>
            <a:picLocks noGrp="1" noChangeAspect="1"/>
          </p:cNvPicPr>
          <p:nvPr>
            <p:ph idx="1"/>
          </p:nvPr>
        </p:nvPicPr>
        <p:blipFill>
          <a:blip r:embed="rId2"/>
          <a:stretch>
            <a:fillRect/>
          </a:stretch>
        </p:blipFill>
        <p:spPr>
          <a:xfrm>
            <a:off x="-5499" y="3429000"/>
            <a:ext cx="8183882" cy="315468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D211820E-ECC8-5170-2247-6CEE6C7628D2}"/>
                  </a:ext>
                </a:extLst>
              </p14:cNvPr>
              <p14:cNvContentPartPr/>
              <p14:nvPr/>
            </p14:nvContentPartPr>
            <p14:xfrm rot="20539804">
              <a:off x="74715" y="4267862"/>
              <a:ext cx="8023453" cy="3138254"/>
            </p14:xfrm>
          </p:contentPart>
        </mc:Choice>
        <mc:Fallback xmlns="">
          <p:pic>
            <p:nvPicPr>
              <p:cNvPr id="9" name="Ink 8">
                <a:extLst>
                  <a:ext uri="{FF2B5EF4-FFF2-40B4-BE49-F238E27FC236}">
                    <a16:creationId xmlns:a16="http://schemas.microsoft.com/office/drawing/2014/main" id="{D211820E-ECC8-5170-2247-6CEE6C7628D2}"/>
                  </a:ext>
                </a:extLst>
              </p:cNvPr>
              <p:cNvPicPr/>
              <p:nvPr/>
            </p:nvPicPr>
            <p:blipFill>
              <a:blip r:embed="rId4"/>
              <a:stretch>
                <a:fillRect/>
              </a:stretch>
            </p:blipFill>
            <p:spPr>
              <a:xfrm rot="20539804">
                <a:off x="68593" y="4261740"/>
                <a:ext cx="8035698" cy="3150499"/>
              </a:xfrm>
              <a:prstGeom prst="rect">
                <a:avLst/>
              </a:prstGeom>
            </p:spPr>
          </p:pic>
        </mc:Fallback>
      </mc:AlternateContent>
    </p:spTree>
    <p:extLst>
      <p:ext uri="{BB962C8B-B14F-4D97-AF65-F5344CB8AC3E}">
        <p14:creationId xmlns:p14="http://schemas.microsoft.com/office/powerpoint/2010/main" val="122114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8DB75-8D7C-86EC-C1E2-E6E4BDA18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8D7D4-718C-35BB-FE19-79EDCCA32023}"/>
              </a:ext>
            </a:extLst>
          </p:cNvPr>
          <p:cNvSpPr>
            <a:spLocks noGrp="1"/>
          </p:cNvSpPr>
          <p:nvPr>
            <p:ph type="title"/>
          </p:nvPr>
        </p:nvSpPr>
        <p:spPr>
          <a:xfrm>
            <a:off x="228600" y="675382"/>
            <a:ext cx="7467600" cy="1077218"/>
          </a:xfrm>
        </p:spPr>
        <p:txBody>
          <a:bodyPr/>
          <a:lstStyle/>
          <a:p>
            <a:r>
              <a:rPr lang="en-US" sz="3200" dirty="0"/>
              <a:t>The Winlink program has several mapping features</a:t>
            </a:r>
          </a:p>
        </p:txBody>
      </p:sp>
      <p:sp>
        <p:nvSpPr>
          <p:cNvPr id="3" name="Content Placeholder 2">
            <a:extLst>
              <a:ext uri="{FF2B5EF4-FFF2-40B4-BE49-F238E27FC236}">
                <a16:creationId xmlns:a16="http://schemas.microsoft.com/office/drawing/2014/main" id="{DBDAA742-7E85-2D56-3827-66C445179FE0}"/>
              </a:ext>
            </a:extLst>
          </p:cNvPr>
          <p:cNvSpPr>
            <a:spLocks noGrp="1"/>
          </p:cNvSpPr>
          <p:nvPr>
            <p:ph idx="1"/>
          </p:nvPr>
        </p:nvSpPr>
        <p:spPr>
          <a:xfrm>
            <a:off x="228600" y="2362200"/>
            <a:ext cx="7543800" cy="3733800"/>
          </a:xfrm>
        </p:spPr>
        <p:txBody>
          <a:bodyPr>
            <a:normAutofit/>
          </a:bodyPr>
          <a:lstStyle/>
          <a:p>
            <a:r>
              <a:rPr lang="en-US" sz="3300" dirty="0"/>
              <a:t>When using a GPS Location, you will want to </a:t>
            </a:r>
            <a:r>
              <a:rPr lang="en-US" sz="3300" b="1" dirty="0"/>
              <a:t>first select a map to download </a:t>
            </a:r>
            <a:r>
              <a:rPr lang="en-US" sz="3300" dirty="0"/>
              <a:t>and save while you have an internet connection</a:t>
            </a:r>
          </a:p>
          <a:p>
            <a:r>
              <a:rPr lang="en-US" sz="3300" dirty="0"/>
              <a:t>Lets look at the steps to set up your map choice</a:t>
            </a:r>
          </a:p>
        </p:txBody>
      </p:sp>
    </p:spTree>
    <p:extLst>
      <p:ext uri="{BB962C8B-B14F-4D97-AF65-F5344CB8AC3E}">
        <p14:creationId xmlns:p14="http://schemas.microsoft.com/office/powerpoint/2010/main" val="422560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577E-B168-F580-F71A-B56D3BACCDB7}"/>
              </a:ext>
            </a:extLst>
          </p:cNvPr>
          <p:cNvSpPr>
            <a:spLocks noGrp="1"/>
          </p:cNvSpPr>
          <p:nvPr>
            <p:ph type="title"/>
          </p:nvPr>
        </p:nvSpPr>
        <p:spPr>
          <a:xfrm>
            <a:off x="228600" y="-1726"/>
            <a:ext cx="7467600" cy="1754326"/>
          </a:xfrm>
        </p:spPr>
        <p:txBody>
          <a:bodyPr/>
          <a:lstStyle/>
          <a:p>
            <a:r>
              <a:rPr lang="en-US" sz="3600" dirty="0"/>
              <a:t>Using a GPS enabled phone, you can use the Android app HAMGPS</a:t>
            </a:r>
          </a:p>
        </p:txBody>
      </p:sp>
      <p:sp>
        <p:nvSpPr>
          <p:cNvPr id="3" name="Content Placeholder 2">
            <a:extLst>
              <a:ext uri="{FF2B5EF4-FFF2-40B4-BE49-F238E27FC236}">
                <a16:creationId xmlns:a16="http://schemas.microsoft.com/office/drawing/2014/main" id="{822296AB-16E2-6125-0EC9-0B9AEB382FD2}"/>
              </a:ext>
            </a:extLst>
          </p:cNvPr>
          <p:cNvSpPr>
            <a:spLocks noGrp="1"/>
          </p:cNvSpPr>
          <p:nvPr>
            <p:ph idx="1"/>
          </p:nvPr>
        </p:nvSpPr>
        <p:spPr/>
        <p:txBody>
          <a:bodyPr>
            <a:normAutofit/>
          </a:bodyPr>
          <a:lstStyle/>
          <a:p>
            <a:r>
              <a:rPr lang="en-US" sz="2400" dirty="0"/>
              <a:t>EA4EOZ is a electronic enthusiast who developed the app to provide GPS location information when you have no cell coverage and you are off grid</a:t>
            </a:r>
          </a:p>
          <a:p>
            <a:r>
              <a:rPr lang="en-US" sz="2400" dirty="0"/>
              <a:t>HAMGPS app uses four constellations of satellites</a:t>
            </a:r>
          </a:p>
          <a:p>
            <a:r>
              <a:rPr lang="en-US" sz="2400" dirty="0"/>
              <a:t>1) US operated GPS</a:t>
            </a:r>
          </a:p>
          <a:p>
            <a:r>
              <a:rPr lang="en-US" sz="2400" dirty="0"/>
              <a:t>2) GLONASS…Russian</a:t>
            </a:r>
          </a:p>
          <a:p>
            <a:r>
              <a:rPr lang="en-US" sz="2400" dirty="0"/>
              <a:t>3) QZSS…Japanese Government system to augment US GPS</a:t>
            </a:r>
          </a:p>
          <a:p>
            <a:r>
              <a:rPr lang="en-US" sz="2400" dirty="0"/>
              <a:t>4) Galileo…European global satellite system</a:t>
            </a:r>
          </a:p>
        </p:txBody>
      </p:sp>
    </p:spTree>
    <p:extLst>
      <p:ext uri="{BB962C8B-B14F-4D97-AF65-F5344CB8AC3E}">
        <p14:creationId xmlns:p14="http://schemas.microsoft.com/office/powerpoint/2010/main" val="267148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871B-6B47-657C-C512-8DBE03330592}"/>
              </a:ext>
            </a:extLst>
          </p:cNvPr>
          <p:cNvSpPr>
            <a:spLocks noGrp="1"/>
          </p:cNvSpPr>
          <p:nvPr>
            <p:ph type="title"/>
          </p:nvPr>
        </p:nvSpPr>
        <p:spPr>
          <a:xfrm>
            <a:off x="228600" y="1167825"/>
            <a:ext cx="7467600" cy="584775"/>
          </a:xfrm>
        </p:spPr>
        <p:txBody>
          <a:bodyPr/>
          <a:lstStyle/>
          <a:p>
            <a:r>
              <a:rPr lang="en-US" sz="3200" dirty="0"/>
              <a:t>Android phone HAMGPS Icon</a:t>
            </a:r>
          </a:p>
        </p:txBody>
      </p:sp>
      <p:pic>
        <p:nvPicPr>
          <p:cNvPr id="5" name="Content Placeholder 4">
            <a:extLst>
              <a:ext uri="{FF2B5EF4-FFF2-40B4-BE49-F238E27FC236}">
                <a16:creationId xmlns:a16="http://schemas.microsoft.com/office/drawing/2014/main" id="{B08FB2E7-F1B0-216E-BFEB-25441BBF54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7019" y="2202264"/>
            <a:ext cx="1754206" cy="3703320"/>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EE7E77D-EA52-D680-F5BF-A3B1DDC7F733}"/>
                  </a:ext>
                </a:extLst>
              </p14:cNvPr>
              <p14:cNvContentPartPr/>
              <p14:nvPr/>
            </p14:nvContentPartPr>
            <p14:xfrm>
              <a:off x="4338289" y="3023944"/>
              <a:ext cx="565460" cy="565460"/>
            </p14:xfrm>
          </p:contentPart>
        </mc:Choice>
        <mc:Fallback xmlns="">
          <p:pic>
            <p:nvPicPr>
              <p:cNvPr id="10" name="Ink 9">
                <a:extLst>
                  <a:ext uri="{FF2B5EF4-FFF2-40B4-BE49-F238E27FC236}">
                    <a16:creationId xmlns:a16="http://schemas.microsoft.com/office/drawing/2014/main" id="{2EE7E77D-EA52-D680-F5BF-A3B1DDC7F733}"/>
                  </a:ext>
                </a:extLst>
              </p:cNvPr>
              <p:cNvPicPr/>
              <p:nvPr/>
            </p:nvPicPr>
            <p:blipFill>
              <a:blip r:embed="rId4"/>
              <a:stretch>
                <a:fillRect/>
              </a:stretch>
            </p:blipFill>
            <p:spPr>
              <a:xfrm>
                <a:off x="4332170" y="3017825"/>
                <a:ext cx="577698" cy="577698"/>
              </a:xfrm>
              <a:prstGeom prst="rect">
                <a:avLst/>
              </a:prstGeom>
            </p:spPr>
          </p:pic>
        </mc:Fallback>
      </mc:AlternateContent>
    </p:spTree>
    <p:extLst>
      <p:ext uri="{BB962C8B-B14F-4D97-AF65-F5344CB8AC3E}">
        <p14:creationId xmlns:p14="http://schemas.microsoft.com/office/powerpoint/2010/main" val="839517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D84-E40F-797B-7CED-EC8438CEF62D}"/>
              </a:ext>
            </a:extLst>
          </p:cNvPr>
          <p:cNvSpPr>
            <a:spLocks noGrp="1"/>
          </p:cNvSpPr>
          <p:nvPr>
            <p:ph type="title"/>
          </p:nvPr>
        </p:nvSpPr>
        <p:spPr>
          <a:xfrm>
            <a:off x="228600" y="320675"/>
            <a:ext cx="7467600" cy="2041525"/>
          </a:xfrm>
        </p:spPr>
        <p:txBody>
          <a:bodyPr>
            <a:noAutofit/>
          </a:bodyPr>
          <a:lstStyle/>
          <a:p>
            <a:r>
              <a:rPr lang="en-US" sz="3200" dirty="0"/>
              <a:t>Clicking on the bottom screen section will sequentially walk through different GPS data screens…Grid Square display</a:t>
            </a:r>
          </a:p>
        </p:txBody>
      </p:sp>
      <p:pic>
        <p:nvPicPr>
          <p:cNvPr id="5" name="Content Placeholder 4">
            <a:extLst>
              <a:ext uri="{FF2B5EF4-FFF2-40B4-BE49-F238E27FC236}">
                <a16:creationId xmlns:a16="http://schemas.microsoft.com/office/drawing/2014/main" id="{1F946F97-42A1-5391-0E89-64E37108BD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2977450"/>
            <a:ext cx="1689235" cy="3566160"/>
          </a:xfr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C5C9B97-FF81-E463-D7EE-22C731399EC4}"/>
                  </a:ext>
                </a:extLst>
              </p14:cNvPr>
              <p14:cNvContentPartPr/>
              <p14:nvPr/>
            </p14:nvContentPartPr>
            <p14:xfrm>
              <a:off x="3533459" y="6019800"/>
              <a:ext cx="1584776" cy="304800"/>
            </p14:xfrm>
          </p:contentPart>
        </mc:Choice>
        <mc:Fallback xmlns="">
          <p:pic>
            <p:nvPicPr>
              <p:cNvPr id="8" name="Ink 7">
                <a:extLst>
                  <a:ext uri="{FF2B5EF4-FFF2-40B4-BE49-F238E27FC236}">
                    <a16:creationId xmlns:a16="http://schemas.microsoft.com/office/drawing/2014/main" id="{AC5C9B97-FF81-E463-D7EE-22C731399EC4}"/>
                  </a:ext>
                </a:extLst>
              </p:cNvPr>
              <p:cNvPicPr/>
              <p:nvPr/>
            </p:nvPicPr>
            <p:blipFill>
              <a:blip r:embed="rId4"/>
              <a:stretch>
                <a:fillRect/>
              </a:stretch>
            </p:blipFill>
            <p:spPr>
              <a:xfrm>
                <a:off x="3527339" y="6013682"/>
                <a:ext cx="1597016" cy="317035"/>
              </a:xfrm>
              <a:prstGeom prst="rect">
                <a:avLst/>
              </a:prstGeom>
            </p:spPr>
          </p:pic>
        </mc:Fallback>
      </mc:AlternateContent>
    </p:spTree>
    <p:extLst>
      <p:ext uri="{BB962C8B-B14F-4D97-AF65-F5344CB8AC3E}">
        <p14:creationId xmlns:p14="http://schemas.microsoft.com/office/powerpoint/2010/main" val="2901142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C462-6609-B88E-A018-29775AC84417}"/>
              </a:ext>
            </a:extLst>
          </p:cNvPr>
          <p:cNvSpPr>
            <a:spLocks noGrp="1"/>
          </p:cNvSpPr>
          <p:nvPr>
            <p:ph type="title"/>
          </p:nvPr>
        </p:nvSpPr>
        <p:spPr>
          <a:xfrm>
            <a:off x="228600" y="182940"/>
            <a:ext cx="7467600" cy="1569660"/>
          </a:xfrm>
        </p:spPr>
        <p:txBody>
          <a:bodyPr/>
          <a:lstStyle/>
          <a:p>
            <a:r>
              <a:rPr lang="en-US" sz="3200" dirty="0"/>
              <a:t>GPS DD.DDDD display, this is the screen that is easiest for me to use</a:t>
            </a:r>
          </a:p>
        </p:txBody>
      </p:sp>
      <p:pic>
        <p:nvPicPr>
          <p:cNvPr id="5" name="Content Placeholder 4">
            <a:extLst>
              <a:ext uri="{FF2B5EF4-FFF2-40B4-BE49-F238E27FC236}">
                <a16:creationId xmlns:a16="http://schemas.microsoft.com/office/drawing/2014/main" id="{9A89617C-56EB-7591-2EFB-8B60E05286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1564" y="2226469"/>
            <a:ext cx="1754206" cy="3703320"/>
          </a:xfrm>
        </p:spPr>
      </p:pic>
    </p:spTree>
    <p:extLst>
      <p:ext uri="{BB962C8B-B14F-4D97-AF65-F5344CB8AC3E}">
        <p14:creationId xmlns:p14="http://schemas.microsoft.com/office/powerpoint/2010/main" val="2265196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5711-EE60-5163-63CE-11D15B55824F}"/>
              </a:ext>
            </a:extLst>
          </p:cNvPr>
          <p:cNvSpPr>
            <a:spLocks noGrp="1"/>
          </p:cNvSpPr>
          <p:nvPr>
            <p:ph type="title"/>
          </p:nvPr>
        </p:nvSpPr>
        <p:spPr>
          <a:xfrm>
            <a:off x="228600" y="-685800"/>
            <a:ext cx="7467600" cy="3200399"/>
          </a:xfrm>
        </p:spPr>
        <p:txBody>
          <a:bodyPr>
            <a:noAutofit/>
          </a:bodyPr>
          <a:lstStyle/>
          <a:p>
            <a:r>
              <a:rPr lang="en-US" sz="3200" dirty="0"/>
              <a:t>If you are camping in a remote area with no cell coverage, </a:t>
            </a:r>
            <a:r>
              <a:rPr lang="en-US" sz="3200" dirty="0" err="1"/>
              <a:t>WiFi</a:t>
            </a:r>
            <a:r>
              <a:rPr lang="en-US" sz="3200" dirty="0"/>
              <a:t>, or internet connection…try HAMGPS, if you do not have a GPS dongle </a:t>
            </a:r>
          </a:p>
        </p:txBody>
      </p:sp>
      <p:sp>
        <p:nvSpPr>
          <p:cNvPr id="3" name="Content Placeholder 2">
            <a:extLst>
              <a:ext uri="{FF2B5EF4-FFF2-40B4-BE49-F238E27FC236}">
                <a16:creationId xmlns:a16="http://schemas.microsoft.com/office/drawing/2014/main" id="{F63D8E8D-CFC6-4022-435C-7E8034DA8295}"/>
              </a:ext>
            </a:extLst>
          </p:cNvPr>
          <p:cNvSpPr>
            <a:spLocks noGrp="1"/>
          </p:cNvSpPr>
          <p:nvPr>
            <p:ph idx="1"/>
          </p:nvPr>
        </p:nvSpPr>
        <p:spPr>
          <a:xfrm>
            <a:off x="547968" y="2514600"/>
            <a:ext cx="7467600" cy="3886200"/>
          </a:xfrm>
        </p:spPr>
        <p:txBody>
          <a:bodyPr>
            <a:normAutofit fontScale="92500" lnSpcReduction="10000"/>
          </a:bodyPr>
          <a:lstStyle/>
          <a:p>
            <a:r>
              <a:rPr lang="en-US" sz="2400" dirty="0"/>
              <a:t>Camping in a remote location, I used HAMGPS to find my location</a:t>
            </a:r>
          </a:p>
          <a:p>
            <a:r>
              <a:rPr lang="en-US" sz="2400" dirty="0"/>
              <a:t>I used the DD.DDDD display to enter coordinates</a:t>
            </a:r>
          </a:p>
          <a:p>
            <a:r>
              <a:rPr lang="en-US" sz="2400" dirty="0"/>
              <a:t>Entered Lat as DD.DDDD N</a:t>
            </a:r>
          </a:p>
          <a:p>
            <a:r>
              <a:rPr lang="en-US" sz="2400" dirty="0"/>
              <a:t>Entered Long as –DD.DDDD W</a:t>
            </a:r>
          </a:p>
          <a:p>
            <a:r>
              <a:rPr lang="en-US" sz="2400" dirty="0"/>
              <a:t>Enter your minus in front of the Longitude</a:t>
            </a:r>
          </a:p>
          <a:p>
            <a:r>
              <a:rPr lang="en-US" sz="2400" dirty="0"/>
              <a:t>Remember to enter the Lat “N” after DD.DDDD “N”</a:t>
            </a:r>
          </a:p>
          <a:p>
            <a:r>
              <a:rPr lang="en-US" sz="2400" dirty="0"/>
              <a:t>Remember to enter the Long “W” after –DD.DDDD “W”</a:t>
            </a:r>
          </a:p>
          <a:p>
            <a:r>
              <a:rPr lang="en-US" sz="2400" dirty="0"/>
              <a:t>The Position Report will remove the minus sign in front of Long after it is entered…its ok</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27162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2694-3179-1915-D20A-F5F1E8464E99}"/>
              </a:ext>
            </a:extLst>
          </p:cNvPr>
          <p:cNvSpPr>
            <a:spLocks noGrp="1"/>
          </p:cNvSpPr>
          <p:nvPr>
            <p:ph type="title"/>
          </p:nvPr>
        </p:nvSpPr>
        <p:spPr>
          <a:xfrm>
            <a:off x="228600" y="1106269"/>
            <a:ext cx="7467600" cy="646331"/>
          </a:xfrm>
        </p:spPr>
        <p:txBody>
          <a:bodyPr/>
          <a:lstStyle/>
          <a:p>
            <a:r>
              <a:rPr lang="en-US" sz="3600" dirty="0"/>
              <a:t>DD-</a:t>
            </a:r>
            <a:r>
              <a:rPr lang="en-US" sz="3600" dirty="0" err="1"/>
              <a:t>MM.MMx</a:t>
            </a:r>
            <a:r>
              <a:rPr lang="en-US" sz="3600" dirty="0"/>
              <a:t> display</a:t>
            </a:r>
          </a:p>
        </p:txBody>
      </p:sp>
      <p:pic>
        <p:nvPicPr>
          <p:cNvPr id="5" name="Content Placeholder 4">
            <a:extLst>
              <a:ext uri="{FF2B5EF4-FFF2-40B4-BE49-F238E27FC236}">
                <a16:creationId xmlns:a16="http://schemas.microsoft.com/office/drawing/2014/main" id="{EC636B62-E057-CA21-9999-04E886E72C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0882" y="2258742"/>
            <a:ext cx="1721720" cy="3634740"/>
          </a:xfrm>
        </p:spPr>
      </p:pic>
    </p:spTree>
    <p:extLst>
      <p:ext uri="{BB962C8B-B14F-4D97-AF65-F5344CB8AC3E}">
        <p14:creationId xmlns:p14="http://schemas.microsoft.com/office/powerpoint/2010/main" val="2954984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3A03-EEE2-B98D-39D1-1ED68EF788E9}"/>
              </a:ext>
            </a:extLst>
          </p:cNvPr>
          <p:cNvSpPr>
            <a:spLocks noGrp="1"/>
          </p:cNvSpPr>
          <p:nvPr>
            <p:ph type="title"/>
          </p:nvPr>
        </p:nvSpPr>
        <p:spPr>
          <a:xfrm>
            <a:off x="628650" y="1376302"/>
            <a:ext cx="7886700" cy="646331"/>
          </a:xfrm>
        </p:spPr>
        <p:txBody>
          <a:bodyPr/>
          <a:lstStyle/>
          <a:p>
            <a:r>
              <a:rPr lang="en-US" sz="3600" dirty="0"/>
              <a:t>DD-MM-</a:t>
            </a:r>
            <a:r>
              <a:rPr lang="en-US" sz="3600" dirty="0" err="1"/>
              <a:t>SSx</a:t>
            </a:r>
            <a:r>
              <a:rPr lang="en-US" sz="3600" dirty="0"/>
              <a:t> display</a:t>
            </a:r>
          </a:p>
        </p:txBody>
      </p:sp>
      <p:pic>
        <p:nvPicPr>
          <p:cNvPr id="5" name="Content Placeholder 4">
            <a:extLst>
              <a:ext uri="{FF2B5EF4-FFF2-40B4-BE49-F238E27FC236}">
                <a16:creationId xmlns:a16="http://schemas.microsoft.com/office/drawing/2014/main" id="{D0794663-757D-7485-0C58-2A854E78BA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4745" y="2089309"/>
            <a:ext cx="1819177" cy="3840480"/>
          </a:xfrm>
        </p:spPr>
      </p:pic>
    </p:spTree>
    <p:extLst>
      <p:ext uri="{BB962C8B-B14F-4D97-AF65-F5344CB8AC3E}">
        <p14:creationId xmlns:p14="http://schemas.microsoft.com/office/powerpoint/2010/main" val="228752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CAE0-ACD9-E0B9-7970-1A797462AD16}"/>
              </a:ext>
            </a:extLst>
          </p:cNvPr>
          <p:cNvSpPr>
            <a:spLocks noGrp="1"/>
          </p:cNvSpPr>
          <p:nvPr>
            <p:ph type="title"/>
          </p:nvPr>
        </p:nvSpPr>
        <p:spPr/>
        <p:txBody>
          <a:bodyPr>
            <a:noAutofit/>
          </a:bodyPr>
          <a:lstStyle/>
          <a:p>
            <a:r>
              <a:rPr lang="en-US" sz="3200" dirty="0"/>
              <a:t>And finally MGRS display, then back to Grid Square, tap the box to rotate to your desired display</a:t>
            </a:r>
          </a:p>
        </p:txBody>
      </p:sp>
      <p:pic>
        <p:nvPicPr>
          <p:cNvPr id="5" name="Content Placeholder 4">
            <a:extLst>
              <a:ext uri="{FF2B5EF4-FFF2-40B4-BE49-F238E27FC236}">
                <a16:creationId xmlns:a16="http://schemas.microsoft.com/office/drawing/2014/main" id="{1A766A48-2D73-5E6C-3316-F9B2D5A78A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8655" y="2228850"/>
            <a:ext cx="1786691" cy="3771900"/>
          </a:xfrm>
        </p:spPr>
      </p:pic>
    </p:spTree>
    <p:extLst>
      <p:ext uri="{BB962C8B-B14F-4D97-AF65-F5344CB8AC3E}">
        <p14:creationId xmlns:p14="http://schemas.microsoft.com/office/powerpoint/2010/main" val="264218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BACC-FB38-B2E8-61DB-053B4DA6E203}"/>
              </a:ext>
            </a:extLst>
          </p:cNvPr>
          <p:cNvSpPr>
            <a:spLocks noGrp="1"/>
          </p:cNvSpPr>
          <p:nvPr>
            <p:ph type="title"/>
          </p:nvPr>
        </p:nvSpPr>
        <p:spPr>
          <a:xfrm>
            <a:off x="228600" y="182881"/>
            <a:ext cx="7467600" cy="2484120"/>
          </a:xfrm>
        </p:spPr>
        <p:txBody>
          <a:bodyPr>
            <a:noAutofit/>
          </a:bodyPr>
          <a:lstStyle/>
          <a:p>
            <a:r>
              <a:rPr lang="en-US" sz="3200" dirty="0" err="1"/>
              <a:t>Winlink</a:t>
            </a:r>
            <a:r>
              <a:rPr lang="en-US" sz="3200" dirty="0"/>
              <a:t> will use </a:t>
            </a:r>
            <a:r>
              <a:rPr lang="en-US" sz="3200" b="1" dirty="0"/>
              <a:t>Position Report </a:t>
            </a:r>
            <a:r>
              <a:rPr lang="en-US" sz="3200" dirty="0"/>
              <a:t>location information if there is </a:t>
            </a:r>
            <a:r>
              <a:rPr lang="en-US" sz="3200" b="1" dirty="0"/>
              <a:t>no GPS present </a:t>
            </a:r>
            <a:r>
              <a:rPr lang="en-US" sz="3200" dirty="0"/>
              <a:t>and you </a:t>
            </a:r>
            <a:r>
              <a:rPr lang="en-US" sz="3200" b="1" dirty="0"/>
              <a:t>check</a:t>
            </a:r>
            <a:r>
              <a:rPr lang="en-US" sz="3200" dirty="0"/>
              <a:t> the “</a:t>
            </a:r>
            <a:r>
              <a:rPr lang="en-US" sz="3200" b="1" dirty="0"/>
              <a:t>use position report location</a:t>
            </a:r>
            <a:r>
              <a:rPr lang="en-US" sz="3200" dirty="0"/>
              <a:t>…” box</a:t>
            </a:r>
          </a:p>
        </p:txBody>
      </p:sp>
      <p:pic>
        <p:nvPicPr>
          <p:cNvPr id="5" name="Content Placeholder 4">
            <a:extLst>
              <a:ext uri="{FF2B5EF4-FFF2-40B4-BE49-F238E27FC236}">
                <a16:creationId xmlns:a16="http://schemas.microsoft.com/office/drawing/2014/main" id="{DB520DD7-B971-266E-0599-2A379A5C7D7C}"/>
              </a:ext>
            </a:extLst>
          </p:cNvPr>
          <p:cNvPicPr>
            <a:picLocks noGrp="1" noChangeAspect="1"/>
          </p:cNvPicPr>
          <p:nvPr>
            <p:ph idx="1"/>
          </p:nvPr>
        </p:nvPicPr>
        <p:blipFill>
          <a:blip r:embed="rId2"/>
          <a:stretch>
            <a:fillRect/>
          </a:stretch>
        </p:blipFill>
        <p:spPr>
          <a:xfrm>
            <a:off x="2820149" y="2971800"/>
            <a:ext cx="2623184" cy="3703320"/>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93CFF4D-5EDE-BA65-BB17-92B20B5237A5}"/>
                  </a:ext>
                </a:extLst>
              </p14:cNvPr>
              <p14:cNvContentPartPr/>
              <p14:nvPr/>
            </p14:nvContentPartPr>
            <p14:xfrm>
              <a:off x="4743869" y="3575864"/>
              <a:ext cx="270" cy="270"/>
            </p14:xfrm>
          </p:contentPart>
        </mc:Choice>
        <mc:Fallback xmlns="">
          <p:pic>
            <p:nvPicPr>
              <p:cNvPr id="3" name="Ink 2">
                <a:extLst>
                  <a:ext uri="{FF2B5EF4-FFF2-40B4-BE49-F238E27FC236}">
                    <a16:creationId xmlns:a16="http://schemas.microsoft.com/office/drawing/2014/main" id="{993CFF4D-5EDE-BA65-BB17-92B20B5237A5}"/>
                  </a:ext>
                </a:extLst>
              </p:cNvPr>
              <p:cNvPicPr/>
              <p:nvPr/>
            </p:nvPicPr>
            <p:blipFill>
              <a:blip r:embed="rId4"/>
              <a:stretch>
                <a:fillRect/>
              </a:stretch>
            </p:blipFill>
            <p:spPr>
              <a:xfrm>
                <a:off x="4739279" y="357127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393716C-9591-C653-9DC0-8C5F7A23ECD7}"/>
                  </a:ext>
                </a:extLst>
              </p14:cNvPr>
              <p14:cNvContentPartPr/>
              <p14:nvPr/>
            </p14:nvContentPartPr>
            <p14:xfrm>
              <a:off x="3101081" y="6351181"/>
              <a:ext cx="162270" cy="162270"/>
            </p14:xfrm>
          </p:contentPart>
        </mc:Choice>
        <mc:Fallback xmlns="">
          <p:pic>
            <p:nvPicPr>
              <p:cNvPr id="9" name="Ink 8">
                <a:extLst>
                  <a:ext uri="{FF2B5EF4-FFF2-40B4-BE49-F238E27FC236}">
                    <a16:creationId xmlns:a16="http://schemas.microsoft.com/office/drawing/2014/main" id="{B393716C-9591-C653-9DC0-8C5F7A23ECD7}"/>
                  </a:ext>
                </a:extLst>
              </p:cNvPr>
              <p:cNvPicPr/>
              <p:nvPr/>
            </p:nvPicPr>
            <p:blipFill>
              <a:blip r:embed="rId6"/>
              <a:stretch>
                <a:fillRect/>
              </a:stretch>
            </p:blipFill>
            <p:spPr>
              <a:xfrm>
                <a:off x="3094964" y="6345064"/>
                <a:ext cx="174503" cy="1745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BC69E60-E41A-9A37-31C9-0413D8AAF9F9}"/>
                  </a:ext>
                </a:extLst>
              </p14:cNvPr>
              <p14:cNvContentPartPr/>
              <p14:nvPr/>
            </p14:nvContentPartPr>
            <p14:xfrm>
              <a:off x="3706553" y="6272093"/>
              <a:ext cx="784155" cy="229728"/>
            </p14:xfrm>
          </p:contentPart>
        </mc:Choice>
        <mc:Fallback xmlns="">
          <p:pic>
            <p:nvPicPr>
              <p:cNvPr id="15" name="Ink 14">
                <a:extLst>
                  <a:ext uri="{FF2B5EF4-FFF2-40B4-BE49-F238E27FC236}">
                    <a16:creationId xmlns:a16="http://schemas.microsoft.com/office/drawing/2014/main" id="{FBC69E60-E41A-9A37-31C9-0413D8AAF9F9}"/>
                  </a:ext>
                </a:extLst>
              </p:cNvPr>
              <p:cNvPicPr/>
              <p:nvPr/>
            </p:nvPicPr>
            <p:blipFill>
              <a:blip r:embed="rId8"/>
              <a:stretch>
                <a:fillRect/>
              </a:stretch>
            </p:blipFill>
            <p:spPr>
              <a:xfrm>
                <a:off x="3700435" y="6265972"/>
                <a:ext cx="796391" cy="241971"/>
              </a:xfrm>
              <a:prstGeom prst="rect">
                <a:avLst/>
              </a:prstGeom>
            </p:spPr>
          </p:pic>
        </mc:Fallback>
      </mc:AlternateContent>
    </p:spTree>
    <p:extLst>
      <p:ext uri="{BB962C8B-B14F-4D97-AF65-F5344CB8AC3E}">
        <p14:creationId xmlns:p14="http://schemas.microsoft.com/office/powerpoint/2010/main" val="2731303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8B03-F7B0-A1EA-744D-A23A10C8FB17}"/>
              </a:ext>
            </a:extLst>
          </p:cNvPr>
          <p:cNvSpPr>
            <a:spLocks noGrp="1"/>
          </p:cNvSpPr>
          <p:nvPr>
            <p:ph type="title"/>
          </p:nvPr>
        </p:nvSpPr>
        <p:spPr>
          <a:xfrm>
            <a:off x="228600" y="320675"/>
            <a:ext cx="7467600" cy="2117725"/>
          </a:xfrm>
        </p:spPr>
        <p:txBody>
          <a:bodyPr>
            <a:normAutofit fontScale="90000"/>
          </a:bodyPr>
          <a:lstStyle/>
          <a:p>
            <a:r>
              <a:rPr lang="en-US" dirty="0"/>
              <a:t>When you use the </a:t>
            </a:r>
            <a:r>
              <a:rPr lang="en-US" sz="3600" b="1" dirty="0"/>
              <a:t>Position Report </a:t>
            </a:r>
            <a:r>
              <a:rPr lang="en-US" sz="3600" dirty="0"/>
              <a:t>section to provide your location, your email will say, “</a:t>
            </a:r>
            <a:r>
              <a:rPr lang="en-US" sz="3600" b="1" dirty="0"/>
              <a:t>Location</a:t>
            </a:r>
            <a:r>
              <a:rPr lang="en-US" sz="3600" dirty="0"/>
              <a:t>” is (</a:t>
            </a:r>
            <a:r>
              <a:rPr lang="en-US" sz="3600" b="1" dirty="0"/>
              <a:t>SPECIFIED</a:t>
            </a:r>
            <a:r>
              <a:rPr lang="en-US" sz="3600" dirty="0"/>
              <a:t>)</a:t>
            </a:r>
          </a:p>
        </p:txBody>
      </p:sp>
      <p:pic>
        <p:nvPicPr>
          <p:cNvPr id="5" name="Content Placeholder 4">
            <a:extLst>
              <a:ext uri="{FF2B5EF4-FFF2-40B4-BE49-F238E27FC236}">
                <a16:creationId xmlns:a16="http://schemas.microsoft.com/office/drawing/2014/main" id="{923A98EC-28A1-7791-6FCB-E79A37AF1611}"/>
              </a:ext>
            </a:extLst>
          </p:cNvPr>
          <p:cNvPicPr>
            <a:picLocks noGrp="1" noChangeAspect="1"/>
          </p:cNvPicPr>
          <p:nvPr>
            <p:ph idx="1"/>
          </p:nvPr>
        </p:nvPicPr>
        <p:blipFill>
          <a:blip r:embed="rId2"/>
          <a:stretch>
            <a:fillRect/>
          </a:stretch>
        </p:blipFill>
        <p:spPr>
          <a:xfrm>
            <a:off x="2133600" y="2819400"/>
            <a:ext cx="4526280" cy="3616316"/>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8D14990-E551-C5E0-2349-3236EDDF01E2}"/>
                  </a:ext>
                </a:extLst>
              </p14:cNvPr>
              <p14:cNvContentPartPr/>
              <p14:nvPr/>
            </p14:nvContentPartPr>
            <p14:xfrm>
              <a:off x="2133600" y="2971800"/>
              <a:ext cx="828917" cy="215147"/>
            </p14:xfrm>
          </p:contentPart>
        </mc:Choice>
        <mc:Fallback xmlns="">
          <p:pic>
            <p:nvPicPr>
              <p:cNvPr id="7" name="Ink 6">
                <a:extLst>
                  <a:ext uri="{FF2B5EF4-FFF2-40B4-BE49-F238E27FC236}">
                    <a16:creationId xmlns:a16="http://schemas.microsoft.com/office/drawing/2014/main" id="{E8D14990-E551-C5E0-2349-3236EDDF01E2}"/>
                  </a:ext>
                </a:extLst>
              </p:cNvPr>
              <p:cNvPicPr/>
              <p:nvPr/>
            </p:nvPicPr>
            <p:blipFill>
              <a:blip r:embed="rId4"/>
              <a:stretch>
                <a:fillRect/>
              </a:stretch>
            </p:blipFill>
            <p:spPr>
              <a:xfrm>
                <a:off x="2127481" y="2965684"/>
                <a:ext cx="841155" cy="227379"/>
              </a:xfrm>
              <a:prstGeom prst="rect">
                <a:avLst/>
              </a:prstGeom>
            </p:spPr>
          </p:pic>
        </mc:Fallback>
      </mc:AlternateContent>
    </p:spTree>
    <p:extLst>
      <p:ext uri="{BB962C8B-B14F-4D97-AF65-F5344CB8AC3E}">
        <p14:creationId xmlns:p14="http://schemas.microsoft.com/office/powerpoint/2010/main" val="373429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C227-7014-A8A5-C2D3-AB7244C67BF9}"/>
              </a:ext>
            </a:extLst>
          </p:cNvPr>
          <p:cNvSpPr>
            <a:spLocks noGrp="1"/>
          </p:cNvSpPr>
          <p:nvPr>
            <p:ph type="title"/>
          </p:nvPr>
        </p:nvSpPr>
        <p:spPr>
          <a:xfrm>
            <a:off x="628649" y="0"/>
            <a:ext cx="7310022" cy="1964076"/>
          </a:xfrm>
        </p:spPr>
        <p:txBody>
          <a:bodyPr>
            <a:noAutofit/>
          </a:bodyPr>
          <a:lstStyle/>
          <a:p>
            <a:r>
              <a:rPr lang="en-US" sz="3200" dirty="0"/>
              <a:t>Winlink has a built-in mapping feature, you can select which map you want to use…click on the Globe icon</a:t>
            </a:r>
          </a:p>
        </p:txBody>
      </p:sp>
      <p:pic>
        <p:nvPicPr>
          <p:cNvPr id="5" name="Content Placeholder 4">
            <a:extLst>
              <a:ext uri="{FF2B5EF4-FFF2-40B4-BE49-F238E27FC236}">
                <a16:creationId xmlns:a16="http://schemas.microsoft.com/office/drawing/2014/main" id="{C040135C-2DD6-506C-5D20-168E0FD6C470}"/>
              </a:ext>
            </a:extLst>
          </p:cNvPr>
          <p:cNvPicPr>
            <a:picLocks noGrp="1" noChangeAspect="1"/>
          </p:cNvPicPr>
          <p:nvPr>
            <p:ph idx="1"/>
          </p:nvPr>
        </p:nvPicPr>
        <p:blipFill>
          <a:blip r:embed="rId2"/>
          <a:stretch>
            <a:fillRect/>
          </a:stretch>
        </p:blipFill>
        <p:spPr>
          <a:xfrm>
            <a:off x="889000" y="2133600"/>
            <a:ext cx="7024271" cy="370332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F41D45FB-9673-70DF-D773-6FD69D1BA343}"/>
                  </a:ext>
                </a:extLst>
              </p14:cNvPr>
              <p14:cNvContentPartPr/>
              <p14:nvPr/>
            </p14:nvContentPartPr>
            <p14:xfrm>
              <a:off x="2210459" y="2470754"/>
              <a:ext cx="540" cy="194130"/>
            </p14:xfrm>
          </p:contentPart>
        </mc:Choice>
        <mc:Fallback xmlns="">
          <p:pic>
            <p:nvPicPr>
              <p:cNvPr id="9" name="Ink 8">
                <a:extLst>
                  <a:ext uri="{FF2B5EF4-FFF2-40B4-BE49-F238E27FC236}">
                    <a16:creationId xmlns:a16="http://schemas.microsoft.com/office/drawing/2014/main" id="{F41D45FB-9673-70DF-D773-6FD69D1BA343}"/>
                  </a:ext>
                </a:extLst>
              </p:cNvPr>
              <p:cNvPicPr/>
              <p:nvPr/>
            </p:nvPicPr>
            <p:blipFill>
              <a:blip r:embed="rId4"/>
              <a:stretch>
                <a:fillRect/>
              </a:stretch>
            </p:blipFill>
            <p:spPr>
              <a:xfrm>
                <a:off x="2201279" y="2464642"/>
                <a:ext cx="18900" cy="2063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D05AC6A8-CF96-D99E-AF42-56513702855B}"/>
                  </a:ext>
                </a:extLst>
              </p14:cNvPr>
              <p14:cNvContentPartPr/>
              <p14:nvPr/>
            </p14:nvContentPartPr>
            <p14:xfrm>
              <a:off x="2226389" y="2648144"/>
              <a:ext cx="161460" cy="270"/>
            </p14:xfrm>
          </p:contentPart>
        </mc:Choice>
        <mc:Fallback xmlns="">
          <p:pic>
            <p:nvPicPr>
              <p:cNvPr id="11" name="Ink 10">
                <a:extLst>
                  <a:ext uri="{FF2B5EF4-FFF2-40B4-BE49-F238E27FC236}">
                    <a16:creationId xmlns:a16="http://schemas.microsoft.com/office/drawing/2014/main" id="{D05AC6A8-CF96-D99E-AF42-56513702855B}"/>
                  </a:ext>
                </a:extLst>
              </p:cNvPr>
              <p:cNvPicPr/>
              <p:nvPr/>
            </p:nvPicPr>
            <p:blipFill>
              <a:blip r:embed="rId6"/>
              <a:stretch>
                <a:fillRect/>
              </a:stretch>
            </p:blipFill>
            <p:spPr>
              <a:xfrm>
                <a:off x="2220276" y="2643554"/>
                <a:ext cx="173686"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C10B9F9-09D5-5096-A4B1-612650D6F7EC}"/>
                  </a:ext>
                </a:extLst>
              </p14:cNvPr>
              <p14:cNvContentPartPr/>
              <p14:nvPr/>
            </p14:nvContentPartPr>
            <p14:xfrm>
              <a:off x="2379749" y="2478584"/>
              <a:ext cx="8370" cy="169560"/>
            </p14:xfrm>
          </p:contentPart>
        </mc:Choice>
        <mc:Fallback xmlns="">
          <p:pic>
            <p:nvPicPr>
              <p:cNvPr id="13" name="Ink 12">
                <a:extLst>
                  <a:ext uri="{FF2B5EF4-FFF2-40B4-BE49-F238E27FC236}">
                    <a16:creationId xmlns:a16="http://schemas.microsoft.com/office/drawing/2014/main" id="{1C10B9F9-09D5-5096-A4B1-612650D6F7EC}"/>
                  </a:ext>
                </a:extLst>
              </p:cNvPr>
              <p:cNvPicPr/>
              <p:nvPr/>
            </p:nvPicPr>
            <p:blipFill>
              <a:blip r:embed="rId8"/>
              <a:stretch>
                <a:fillRect/>
              </a:stretch>
            </p:blipFill>
            <p:spPr>
              <a:xfrm>
                <a:off x="2373820" y="2472464"/>
                <a:ext cx="20228"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65EA1F10-8B13-3A2A-0C7A-3BB6C99CFFC8}"/>
                  </a:ext>
                </a:extLst>
              </p14:cNvPr>
              <p14:cNvContentPartPr/>
              <p14:nvPr/>
            </p14:nvContentPartPr>
            <p14:xfrm>
              <a:off x="2218559" y="2478584"/>
              <a:ext cx="161460" cy="8370"/>
            </p14:xfrm>
          </p:contentPart>
        </mc:Choice>
        <mc:Fallback xmlns="">
          <p:pic>
            <p:nvPicPr>
              <p:cNvPr id="15" name="Ink 14">
                <a:extLst>
                  <a:ext uri="{FF2B5EF4-FFF2-40B4-BE49-F238E27FC236}">
                    <a16:creationId xmlns:a16="http://schemas.microsoft.com/office/drawing/2014/main" id="{65EA1F10-8B13-3A2A-0C7A-3BB6C99CFFC8}"/>
                  </a:ext>
                </a:extLst>
              </p:cNvPr>
              <p:cNvPicPr/>
              <p:nvPr/>
            </p:nvPicPr>
            <p:blipFill>
              <a:blip r:embed="rId10"/>
              <a:stretch>
                <a:fillRect/>
              </a:stretch>
            </p:blipFill>
            <p:spPr>
              <a:xfrm>
                <a:off x="2212446" y="2472397"/>
                <a:ext cx="173686" cy="207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94DF7028-AE89-75BE-E672-20975500440E}"/>
                  </a:ext>
                </a:extLst>
              </p14:cNvPr>
              <p14:cNvContentPartPr/>
              <p14:nvPr/>
            </p14:nvContentPartPr>
            <p14:xfrm>
              <a:off x="136859" y="2467514"/>
              <a:ext cx="270" cy="3510"/>
            </p14:xfrm>
          </p:contentPart>
        </mc:Choice>
        <mc:Fallback xmlns="">
          <p:pic>
            <p:nvPicPr>
              <p:cNvPr id="16" name="Ink 15">
                <a:extLst>
                  <a:ext uri="{FF2B5EF4-FFF2-40B4-BE49-F238E27FC236}">
                    <a16:creationId xmlns:a16="http://schemas.microsoft.com/office/drawing/2014/main" id="{94DF7028-AE89-75BE-E672-20975500440E}"/>
                  </a:ext>
                </a:extLst>
              </p:cNvPr>
              <p:cNvPicPr/>
              <p:nvPr/>
            </p:nvPicPr>
            <p:blipFill>
              <a:blip r:embed="rId12"/>
              <a:stretch>
                <a:fillRect/>
              </a:stretch>
            </p:blipFill>
            <p:spPr>
              <a:xfrm>
                <a:off x="132269" y="2462089"/>
                <a:ext cx="9450" cy="14359"/>
              </a:xfrm>
              <a:prstGeom prst="rect">
                <a:avLst/>
              </a:prstGeom>
            </p:spPr>
          </p:pic>
        </mc:Fallback>
      </mc:AlternateContent>
    </p:spTree>
    <p:extLst>
      <p:ext uri="{BB962C8B-B14F-4D97-AF65-F5344CB8AC3E}">
        <p14:creationId xmlns:p14="http://schemas.microsoft.com/office/powerpoint/2010/main" val="2307570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6101-15E1-F43E-36FC-79B9B8FA2AE8}"/>
              </a:ext>
            </a:extLst>
          </p:cNvPr>
          <p:cNvSpPr>
            <a:spLocks noGrp="1"/>
          </p:cNvSpPr>
          <p:nvPr>
            <p:ph type="title"/>
          </p:nvPr>
        </p:nvSpPr>
        <p:spPr>
          <a:xfrm>
            <a:off x="228600" y="320675"/>
            <a:ext cx="7467600" cy="2193925"/>
          </a:xfrm>
        </p:spPr>
        <p:txBody>
          <a:bodyPr>
            <a:normAutofit fontScale="90000"/>
          </a:bodyPr>
          <a:lstStyle/>
          <a:p>
            <a:r>
              <a:rPr lang="en-US" dirty="0" err="1"/>
              <a:t>Winlink</a:t>
            </a:r>
            <a:r>
              <a:rPr lang="en-US" dirty="0"/>
              <a:t> message with no </a:t>
            </a:r>
            <a:r>
              <a:rPr lang="en-US" sz="3600" dirty="0"/>
              <a:t>GPS present, Position Report box is checked…</a:t>
            </a:r>
            <a:r>
              <a:rPr lang="en-US" sz="3600" b="1" dirty="0"/>
              <a:t>Location</a:t>
            </a:r>
            <a:r>
              <a:rPr lang="en-US" sz="3600" dirty="0"/>
              <a:t> = (</a:t>
            </a:r>
            <a:r>
              <a:rPr lang="en-US" sz="3600" b="1" dirty="0"/>
              <a:t>SPECIFIED</a:t>
            </a:r>
            <a:r>
              <a:rPr lang="en-US" sz="3600" dirty="0"/>
              <a:t>)</a:t>
            </a:r>
          </a:p>
        </p:txBody>
      </p:sp>
      <p:pic>
        <p:nvPicPr>
          <p:cNvPr id="5" name="Content Placeholder 4">
            <a:extLst>
              <a:ext uri="{FF2B5EF4-FFF2-40B4-BE49-F238E27FC236}">
                <a16:creationId xmlns:a16="http://schemas.microsoft.com/office/drawing/2014/main" id="{E7452650-89AC-52C5-31B2-E816E4ED6E6F}"/>
              </a:ext>
            </a:extLst>
          </p:cNvPr>
          <p:cNvPicPr>
            <a:picLocks noGrp="1" noChangeAspect="1"/>
          </p:cNvPicPr>
          <p:nvPr>
            <p:ph idx="1"/>
          </p:nvPr>
        </p:nvPicPr>
        <p:blipFill>
          <a:blip r:embed="rId2"/>
          <a:stretch>
            <a:fillRect/>
          </a:stretch>
        </p:blipFill>
        <p:spPr>
          <a:xfrm>
            <a:off x="0" y="2902585"/>
            <a:ext cx="8066764" cy="363474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77A4BCD-7013-5662-191F-C3E9D9566FD8}"/>
                  </a:ext>
                </a:extLst>
              </p14:cNvPr>
              <p14:cNvContentPartPr/>
              <p14:nvPr/>
            </p14:nvContentPartPr>
            <p14:xfrm flipV="1">
              <a:off x="2057400" y="5692096"/>
              <a:ext cx="533400" cy="162777"/>
            </p14:xfrm>
          </p:contentPart>
        </mc:Choice>
        <mc:Fallback xmlns="">
          <p:pic>
            <p:nvPicPr>
              <p:cNvPr id="7" name="Ink 6">
                <a:extLst>
                  <a:ext uri="{FF2B5EF4-FFF2-40B4-BE49-F238E27FC236}">
                    <a16:creationId xmlns:a16="http://schemas.microsoft.com/office/drawing/2014/main" id="{A77A4BCD-7013-5662-191F-C3E9D9566FD8}"/>
                  </a:ext>
                </a:extLst>
              </p:cNvPr>
              <p:cNvPicPr/>
              <p:nvPr/>
            </p:nvPicPr>
            <p:blipFill>
              <a:blip r:embed="rId4"/>
              <a:stretch>
                <a:fillRect/>
              </a:stretch>
            </p:blipFill>
            <p:spPr>
              <a:xfrm flipV="1">
                <a:off x="2051281" y="5685974"/>
                <a:ext cx="545637" cy="1750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411183CA-0160-0B04-717A-BB15B352F7DE}"/>
                  </a:ext>
                </a:extLst>
              </p14:cNvPr>
              <p14:cNvContentPartPr/>
              <p14:nvPr/>
            </p14:nvContentPartPr>
            <p14:xfrm>
              <a:off x="3815230" y="5690713"/>
              <a:ext cx="680892" cy="162777"/>
            </p14:xfrm>
          </p:contentPart>
        </mc:Choice>
        <mc:Fallback xmlns="">
          <p:pic>
            <p:nvPicPr>
              <p:cNvPr id="9" name="Ink 8">
                <a:extLst>
                  <a:ext uri="{FF2B5EF4-FFF2-40B4-BE49-F238E27FC236}">
                    <a16:creationId xmlns:a16="http://schemas.microsoft.com/office/drawing/2014/main" id="{411183CA-0160-0B04-717A-BB15B352F7DE}"/>
                  </a:ext>
                </a:extLst>
              </p:cNvPr>
              <p:cNvPicPr/>
              <p:nvPr/>
            </p:nvPicPr>
            <p:blipFill>
              <a:blip r:embed="rId6"/>
              <a:stretch>
                <a:fillRect/>
              </a:stretch>
            </p:blipFill>
            <p:spPr>
              <a:xfrm>
                <a:off x="3809109" y="5684618"/>
                <a:ext cx="693134" cy="174967"/>
              </a:xfrm>
              <a:prstGeom prst="rect">
                <a:avLst/>
              </a:prstGeom>
            </p:spPr>
          </p:pic>
        </mc:Fallback>
      </mc:AlternateContent>
    </p:spTree>
    <p:extLst>
      <p:ext uri="{BB962C8B-B14F-4D97-AF65-F5344CB8AC3E}">
        <p14:creationId xmlns:p14="http://schemas.microsoft.com/office/powerpoint/2010/main" val="244499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E9DF-2081-1E8A-61DE-FC7F1EB6BBA8}"/>
              </a:ext>
            </a:extLst>
          </p:cNvPr>
          <p:cNvSpPr>
            <a:spLocks noGrp="1"/>
          </p:cNvSpPr>
          <p:nvPr>
            <p:ph type="title"/>
          </p:nvPr>
        </p:nvSpPr>
        <p:spPr>
          <a:xfrm>
            <a:off x="381000" y="381000"/>
            <a:ext cx="7543800" cy="2057400"/>
          </a:xfrm>
        </p:spPr>
        <p:txBody>
          <a:bodyPr>
            <a:noAutofit/>
          </a:bodyPr>
          <a:lstStyle/>
          <a:p>
            <a:r>
              <a:rPr lang="en-US" sz="3200" dirty="0"/>
              <a:t>If you want to clear the Lat/Long data in your Position Report…with no GPS present, just click on  “</a:t>
            </a:r>
            <a:r>
              <a:rPr lang="en-US" sz="3200" b="1" dirty="0"/>
              <a:t>Use GPS Position</a:t>
            </a:r>
            <a:r>
              <a:rPr lang="en-US" sz="3200" dirty="0"/>
              <a:t>”</a:t>
            </a:r>
          </a:p>
        </p:txBody>
      </p:sp>
      <p:pic>
        <p:nvPicPr>
          <p:cNvPr id="5" name="Content Placeholder 4">
            <a:extLst>
              <a:ext uri="{FF2B5EF4-FFF2-40B4-BE49-F238E27FC236}">
                <a16:creationId xmlns:a16="http://schemas.microsoft.com/office/drawing/2014/main" id="{FD4DA1E8-475F-2463-432A-4CCC25DC117C}"/>
              </a:ext>
            </a:extLst>
          </p:cNvPr>
          <p:cNvPicPr>
            <a:picLocks noGrp="1" noChangeAspect="1"/>
          </p:cNvPicPr>
          <p:nvPr>
            <p:ph idx="1"/>
          </p:nvPr>
        </p:nvPicPr>
        <p:blipFill>
          <a:blip r:embed="rId2"/>
          <a:stretch>
            <a:fillRect/>
          </a:stretch>
        </p:blipFill>
        <p:spPr>
          <a:xfrm>
            <a:off x="3271036" y="2667000"/>
            <a:ext cx="2650413" cy="370332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6225BD9-EF71-CA88-EB98-B685997BD1FF}"/>
                  </a:ext>
                </a:extLst>
              </p14:cNvPr>
              <p14:cNvContentPartPr/>
              <p14:nvPr/>
            </p14:nvContentPartPr>
            <p14:xfrm>
              <a:off x="3718942" y="4648200"/>
              <a:ext cx="853058" cy="252960"/>
            </p14:xfrm>
          </p:contentPart>
        </mc:Choice>
        <mc:Fallback xmlns="">
          <p:pic>
            <p:nvPicPr>
              <p:cNvPr id="9" name="Ink 8">
                <a:extLst>
                  <a:ext uri="{FF2B5EF4-FFF2-40B4-BE49-F238E27FC236}">
                    <a16:creationId xmlns:a16="http://schemas.microsoft.com/office/drawing/2014/main" id="{76225BD9-EF71-CA88-EB98-B685997BD1FF}"/>
                  </a:ext>
                </a:extLst>
              </p:cNvPr>
              <p:cNvPicPr/>
              <p:nvPr/>
            </p:nvPicPr>
            <p:blipFill>
              <a:blip r:embed="rId4"/>
              <a:stretch>
                <a:fillRect/>
              </a:stretch>
            </p:blipFill>
            <p:spPr>
              <a:xfrm>
                <a:off x="3712823" y="4642074"/>
                <a:ext cx="865296" cy="265212"/>
              </a:xfrm>
              <a:prstGeom prst="rect">
                <a:avLst/>
              </a:prstGeom>
            </p:spPr>
          </p:pic>
        </mc:Fallback>
      </mc:AlternateContent>
    </p:spTree>
    <p:extLst>
      <p:ext uri="{BB962C8B-B14F-4D97-AF65-F5344CB8AC3E}">
        <p14:creationId xmlns:p14="http://schemas.microsoft.com/office/powerpoint/2010/main" val="165510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4757-D921-F2BC-4E49-30F2E0E10680}"/>
              </a:ext>
            </a:extLst>
          </p:cNvPr>
          <p:cNvSpPr>
            <a:spLocks noGrp="1"/>
          </p:cNvSpPr>
          <p:nvPr>
            <p:ph type="title"/>
          </p:nvPr>
        </p:nvSpPr>
        <p:spPr>
          <a:xfrm>
            <a:off x="228600" y="320675"/>
            <a:ext cx="7467600" cy="2041525"/>
          </a:xfrm>
        </p:spPr>
        <p:txBody>
          <a:bodyPr>
            <a:noAutofit/>
          </a:bodyPr>
          <a:lstStyle/>
          <a:p>
            <a:r>
              <a:rPr lang="en-US" sz="3200" b="1" dirty="0"/>
              <a:t>Lat</a:t>
            </a:r>
            <a:r>
              <a:rPr lang="en-US" sz="3200" dirty="0"/>
              <a:t>/</a:t>
            </a:r>
            <a:r>
              <a:rPr lang="en-US" sz="3200" b="1" dirty="0"/>
              <a:t>Long</a:t>
            </a:r>
            <a:r>
              <a:rPr lang="en-US" sz="3200" dirty="0"/>
              <a:t> is cleared, there is some place holding data in </a:t>
            </a:r>
            <a:r>
              <a:rPr lang="en-US" sz="3200" b="1" dirty="0"/>
              <a:t>MGRS</a:t>
            </a:r>
            <a:r>
              <a:rPr lang="en-US" sz="3200" dirty="0"/>
              <a:t> and any </a:t>
            </a:r>
            <a:r>
              <a:rPr lang="en-US" sz="3200" b="1" dirty="0"/>
              <a:t>Comment</a:t>
            </a:r>
            <a:r>
              <a:rPr lang="en-US" sz="3200" dirty="0"/>
              <a:t> is still there</a:t>
            </a:r>
          </a:p>
        </p:txBody>
      </p:sp>
      <p:pic>
        <p:nvPicPr>
          <p:cNvPr id="5" name="Content Placeholder 4">
            <a:extLst>
              <a:ext uri="{FF2B5EF4-FFF2-40B4-BE49-F238E27FC236}">
                <a16:creationId xmlns:a16="http://schemas.microsoft.com/office/drawing/2014/main" id="{F79E979B-1213-D9E0-F4BB-CC51FC8AD2BD}"/>
              </a:ext>
            </a:extLst>
          </p:cNvPr>
          <p:cNvPicPr>
            <a:picLocks noGrp="1" noChangeAspect="1"/>
          </p:cNvPicPr>
          <p:nvPr>
            <p:ph idx="1"/>
          </p:nvPr>
        </p:nvPicPr>
        <p:blipFill>
          <a:blip r:embed="rId2"/>
          <a:stretch>
            <a:fillRect/>
          </a:stretch>
        </p:blipFill>
        <p:spPr>
          <a:xfrm>
            <a:off x="2994822" y="2617267"/>
            <a:ext cx="2854931" cy="390906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918BEB1-8091-73FC-359F-DDAF383A4701}"/>
                  </a:ext>
                </a:extLst>
              </p14:cNvPr>
              <p14:cNvContentPartPr/>
              <p14:nvPr/>
            </p14:nvContentPartPr>
            <p14:xfrm>
              <a:off x="3276600" y="5247514"/>
              <a:ext cx="957807" cy="210672"/>
            </p14:xfrm>
          </p:contentPart>
        </mc:Choice>
        <mc:Fallback xmlns="">
          <p:pic>
            <p:nvPicPr>
              <p:cNvPr id="7" name="Ink 6">
                <a:extLst>
                  <a:ext uri="{FF2B5EF4-FFF2-40B4-BE49-F238E27FC236}">
                    <a16:creationId xmlns:a16="http://schemas.microsoft.com/office/drawing/2014/main" id="{4918BEB1-8091-73FC-359F-DDAF383A4701}"/>
                  </a:ext>
                </a:extLst>
              </p:cNvPr>
              <p:cNvPicPr/>
              <p:nvPr/>
            </p:nvPicPr>
            <p:blipFill>
              <a:blip r:embed="rId4"/>
              <a:stretch>
                <a:fillRect/>
              </a:stretch>
            </p:blipFill>
            <p:spPr>
              <a:xfrm>
                <a:off x="3270479" y="5241402"/>
                <a:ext cx="970050" cy="2228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4F12215-1DDE-35DB-A650-7E5811CBFDE4}"/>
                  </a:ext>
                </a:extLst>
              </p14:cNvPr>
              <p14:cNvContentPartPr/>
              <p14:nvPr/>
            </p14:nvContentPartPr>
            <p14:xfrm>
              <a:off x="4339928" y="5259763"/>
              <a:ext cx="1101351" cy="199112"/>
            </p14:xfrm>
          </p:contentPart>
        </mc:Choice>
        <mc:Fallback xmlns="">
          <p:pic>
            <p:nvPicPr>
              <p:cNvPr id="9" name="Ink 8">
                <a:extLst>
                  <a:ext uri="{FF2B5EF4-FFF2-40B4-BE49-F238E27FC236}">
                    <a16:creationId xmlns:a16="http://schemas.microsoft.com/office/drawing/2014/main" id="{74F12215-1DDE-35DB-A650-7E5811CBFDE4}"/>
                  </a:ext>
                </a:extLst>
              </p:cNvPr>
              <p:cNvPicPr/>
              <p:nvPr/>
            </p:nvPicPr>
            <p:blipFill>
              <a:blip r:embed="rId6"/>
              <a:stretch>
                <a:fillRect/>
              </a:stretch>
            </p:blipFill>
            <p:spPr>
              <a:xfrm>
                <a:off x="4333807" y="5253642"/>
                <a:ext cx="1113592" cy="2113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8130FC9-E608-8DC0-27B1-6077E6D6B696}"/>
                  </a:ext>
                </a:extLst>
              </p14:cNvPr>
              <p14:cNvContentPartPr/>
              <p14:nvPr/>
            </p14:nvContentPartPr>
            <p14:xfrm>
              <a:off x="3881436" y="5571702"/>
              <a:ext cx="883931" cy="204678"/>
            </p14:xfrm>
          </p:contentPart>
        </mc:Choice>
        <mc:Fallback xmlns="">
          <p:pic>
            <p:nvPicPr>
              <p:cNvPr id="11" name="Ink 10">
                <a:extLst>
                  <a:ext uri="{FF2B5EF4-FFF2-40B4-BE49-F238E27FC236}">
                    <a16:creationId xmlns:a16="http://schemas.microsoft.com/office/drawing/2014/main" id="{38130FC9-E608-8DC0-27B1-6077E6D6B696}"/>
                  </a:ext>
                </a:extLst>
              </p:cNvPr>
              <p:cNvPicPr/>
              <p:nvPr/>
            </p:nvPicPr>
            <p:blipFill>
              <a:blip r:embed="rId8"/>
              <a:stretch>
                <a:fillRect/>
              </a:stretch>
            </p:blipFill>
            <p:spPr>
              <a:xfrm>
                <a:off x="3875318" y="5565576"/>
                <a:ext cx="896168" cy="21693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CEEEAD26-C74B-3887-0E9D-8B7E010751A7}"/>
                  </a:ext>
                </a:extLst>
              </p14:cNvPr>
              <p14:cNvContentPartPr/>
              <p14:nvPr/>
            </p14:nvContentPartPr>
            <p14:xfrm>
              <a:off x="3871343" y="5792740"/>
              <a:ext cx="937170" cy="200610"/>
            </p14:xfrm>
          </p:contentPart>
        </mc:Choice>
        <mc:Fallback xmlns="">
          <p:pic>
            <p:nvPicPr>
              <p:cNvPr id="13" name="Ink 12">
                <a:extLst>
                  <a:ext uri="{FF2B5EF4-FFF2-40B4-BE49-F238E27FC236}">
                    <a16:creationId xmlns:a16="http://schemas.microsoft.com/office/drawing/2014/main" id="{CEEEAD26-C74B-3887-0E9D-8B7E010751A7}"/>
                  </a:ext>
                </a:extLst>
              </p:cNvPr>
              <p:cNvPicPr/>
              <p:nvPr/>
            </p:nvPicPr>
            <p:blipFill>
              <a:blip r:embed="rId10"/>
              <a:stretch>
                <a:fillRect/>
              </a:stretch>
            </p:blipFill>
            <p:spPr>
              <a:xfrm>
                <a:off x="3865222" y="5786617"/>
                <a:ext cx="949411" cy="212855"/>
              </a:xfrm>
              <a:prstGeom prst="rect">
                <a:avLst/>
              </a:prstGeom>
            </p:spPr>
          </p:pic>
        </mc:Fallback>
      </mc:AlternateContent>
    </p:spTree>
    <p:extLst>
      <p:ext uri="{BB962C8B-B14F-4D97-AF65-F5344CB8AC3E}">
        <p14:creationId xmlns:p14="http://schemas.microsoft.com/office/powerpoint/2010/main" val="1043789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EE70-FA93-939F-CFF3-58D2DDF0FB72}"/>
              </a:ext>
            </a:extLst>
          </p:cNvPr>
          <p:cNvSpPr>
            <a:spLocks noGrp="1"/>
          </p:cNvSpPr>
          <p:nvPr>
            <p:ph type="title"/>
          </p:nvPr>
        </p:nvSpPr>
        <p:spPr>
          <a:xfrm>
            <a:off x="228600" y="675382"/>
            <a:ext cx="7467600" cy="1077218"/>
          </a:xfrm>
        </p:spPr>
        <p:txBody>
          <a:bodyPr/>
          <a:lstStyle/>
          <a:p>
            <a:r>
              <a:rPr lang="en-US" sz="3200" dirty="0"/>
              <a:t>3) Third default </a:t>
            </a:r>
            <a:r>
              <a:rPr lang="en-US" sz="3200" b="1" dirty="0"/>
              <a:t>position location</a:t>
            </a:r>
            <a:r>
              <a:rPr lang="en-US" sz="3200" dirty="0"/>
              <a:t> determination is Grid Square</a:t>
            </a:r>
          </a:p>
        </p:txBody>
      </p:sp>
      <p:sp>
        <p:nvSpPr>
          <p:cNvPr id="3" name="Content Placeholder 2">
            <a:extLst>
              <a:ext uri="{FF2B5EF4-FFF2-40B4-BE49-F238E27FC236}">
                <a16:creationId xmlns:a16="http://schemas.microsoft.com/office/drawing/2014/main" id="{6F996FB9-C15E-D675-6E68-F09E823424BB}"/>
              </a:ext>
            </a:extLst>
          </p:cNvPr>
          <p:cNvSpPr>
            <a:spLocks noGrp="1"/>
          </p:cNvSpPr>
          <p:nvPr>
            <p:ph idx="1"/>
          </p:nvPr>
        </p:nvSpPr>
        <p:spPr>
          <a:xfrm>
            <a:off x="228600" y="2819400"/>
            <a:ext cx="7543800" cy="3276600"/>
          </a:xfrm>
        </p:spPr>
        <p:txBody>
          <a:bodyPr>
            <a:normAutofit/>
          </a:bodyPr>
          <a:lstStyle/>
          <a:p>
            <a:r>
              <a:rPr lang="en-US" sz="2400" dirty="0"/>
              <a:t>If there is no </a:t>
            </a:r>
            <a:r>
              <a:rPr lang="en-US" sz="2400" b="1" dirty="0"/>
              <a:t>GPS present</a:t>
            </a:r>
          </a:p>
          <a:p>
            <a:r>
              <a:rPr lang="en-US" sz="2400" dirty="0"/>
              <a:t>If the </a:t>
            </a:r>
            <a:r>
              <a:rPr lang="en-US" sz="2400" b="1" dirty="0"/>
              <a:t>Position Report </a:t>
            </a:r>
            <a:r>
              <a:rPr lang="en-US" sz="2400" dirty="0"/>
              <a:t>“use position report location” </a:t>
            </a:r>
            <a:r>
              <a:rPr lang="en-US" sz="2400" b="1" dirty="0"/>
              <a:t>box</a:t>
            </a:r>
            <a:r>
              <a:rPr lang="en-US" sz="2400" dirty="0"/>
              <a:t> is </a:t>
            </a:r>
            <a:r>
              <a:rPr lang="en-US" sz="2400" b="1" dirty="0"/>
              <a:t>not checked</a:t>
            </a:r>
          </a:p>
          <a:p>
            <a:r>
              <a:rPr lang="en-US" sz="2400" dirty="0"/>
              <a:t>Your default position location will be the </a:t>
            </a:r>
            <a:r>
              <a:rPr lang="en-US" sz="2400" b="1" dirty="0"/>
              <a:t>Grid Square </a:t>
            </a:r>
            <a:r>
              <a:rPr lang="en-US" sz="2400" dirty="0"/>
              <a:t>location noted in your </a:t>
            </a:r>
            <a:r>
              <a:rPr lang="en-US" sz="2400" b="1" dirty="0"/>
              <a:t>Settings menu </a:t>
            </a:r>
            <a:r>
              <a:rPr lang="en-US" sz="2400" dirty="0"/>
              <a:t>in </a:t>
            </a:r>
            <a:r>
              <a:rPr lang="en-US" sz="2400" dirty="0" err="1"/>
              <a:t>Winlink</a:t>
            </a:r>
            <a:endParaRPr lang="en-US" sz="2400" dirty="0"/>
          </a:p>
        </p:txBody>
      </p:sp>
    </p:spTree>
    <p:extLst>
      <p:ext uri="{BB962C8B-B14F-4D97-AF65-F5344CB8AC3E}">
        <p14:creationId xmlns:p14="http://schemas.microsoft.com/office/powerpoint/2010/main" val="236640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7DA9-A78D-0F57-0B1D-265A1F005D15}"/>
              </a:ext>
            </a:extLst>
          </p:cNvPr>
          <p:cNvSpPr>
            <a:spLocks noGrp="1"/>
          </p:cNvSpPr>
          <p:nvPr>
            <p:ph type="title"/>
          </p:nvPr>
        </p:nvSpPr>
        <p:spPr>
          <a:xfrm>
            <a:off x="76200" y="152940"/>
            <a:ext cx="7924800" cy="1972327"/>
          </a:xfrm>
        </p:spPr>
        <p:txBody>
          <a:bodyPr>
            <a:noAutofit/>
          </a:bodyPr>
          <a:lstStyle/>
          <a:p>
            <a:r>
              <a:rPr lang="en-US" sz="3200" dirty="0"/>
              <a:t>You can double check what </a:t>
            </a:r>
            <a:r>
              <a:rPr lang="en-US" sz="3200" b="1" dirty="0"/>
              <a:t>grid square </a:t>
            </a:r>
            <a:r>
              <a:rPr lang="en-US" sz="3200" dirty="0"/>
              <a:t>location you have set…in the main </a:t>
            </a:r>
            <a:r>
              <a:rPr lang="en-US" sz="3200" dirty="0" err="1"/>
              <a:t>Winlink</a:t>
            </a:r>
            <a:r>
              <a:rPr lang="en-US" sz="3200" dirty="0"/>
              <a:t> screen, go to “</a:t>
            </a:r>
            <a:r>
              <a:rPr lang="en-US" sz="3200" b="1" dirty="0"/>
              <a:t>Settings</a:t>
            </a:r>
            <a:r>
              <a:rPr lang="en-US" sz="3200" dirty="0"/>
              <a:t>”</a:t>
            </a:r>
          </a:p>
        </p:txBody>
      </p:sp>
      <p:pic>
        <p:nvPicPr>
          <p:cNvPr id="5" name="Content Placeholder 4">
            <a:extLst>
              <a:ext uri="{FF2B5EF4-FFF2-40B4-BE49-F238E27FC236}">
                <a16:creationId xmlns:a16="http://schemas.microsoft.com/office/drawing/2014/main" id="{E8501AA8-F309-BE88-18D0-895679F79F88}"/>
              </a:ext>
            </a:extLst>
          </p:cNvPr>
          <p:cNvPicPr>
            <a:picLocks noGrp="1" noChangeAspect="1"/>
          </p:cNvPicPr>
          <p:nvPr>
            <p:ph idx="1"/>
          </p:nvPr>
        </p:nvPicPr>
        <p:blipFill>
          <a:blip r:embed="rId2"/>
          <a:stretch>
            <a:fillRect/>
          </a:stretch>
        </p:blipFill>
        <p:spPr>
          <a:xfrm>
            <a:off x="76200" y="2881074"/>
            <a:ext cx="8048264" cy="3703320"/>
          </a:xfr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A154AAE-1F68-413D-455B-B8EE4E6D55C1}"/>
                  </a:ext>
                </a:extLst>
              </p14:cNvPr>
              <p14:cNvContentPartPr/>
              <p14:nvPr/>
            </p14:nvContentPartPr>
            <p14:xfrm>
              <a:off x="-1138082" y="1413704"/>
              <a:ext cx="270" cy="270"/>
            </p14:xfrm>
          </p:contentPart>
        </mc:Choice>
        <mc:Fallback xmlns="">
          <p:pic>
            <p:nvPicPr>
              <p:cNvPr id="8" name="Ink 7">
                <a:extLst>
                  <a:ext uri="{FF2B5EF4-FFF2-40B4-BE49-F238E27FC236}">
                    <a16:creationId xmlns:a16="http://schemas.microsoft.com/office/drawing/2014/main" id="{5A154AAE-1F68-413D-455B-B8EE4E6D55C1}"/>
                  </a:ext>
                </a:extLst>
              </p:cNvPr>
              <p:cNvPicPr/>
              <p:nvPr/>
            </p:nvPicPr>
            <p:blipFill>
              <a:blip r:embed="rId4"/>
              <a:stretch>
                <a:fillRect/>
              </a:stretch>
            </p:blipFill>
            <p:spPr>
              <a:xfrm>
                <a:off x="-1142672" y="140911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0C6DF02-A36D-5169-A4E5-A6B9D99F1F1B}"/>
                  </a:ext>
                </a:extLst>
              </p14:cNvPr>
              <p14:cNvContentPartPr/>
              <p14:nvPr/>
            </p14:nvContentPartPr>
            <p14:xfrm>
              <a:off x="1371600" y="3200400"/>
              <a:ext cx="427910" cy="188864"/>
            </p14:xfrm>
          </p:contentPart>
        </mc:Choice>
        <mc:Fallback xmlns="">
          <p:pic>
            <p:nvPicPr>
              <p:cNvPr id="13" name="Ink 12">
                <a:extLst>
                  <a:ext uri="{FF2B5EF4-FFF2-40B4-BE49-F238E27FC236}">
                    <a16:creationId xmlns:a16="http://schemas.microsoft.com/office/drawing/2014/main" id="{D0C6DF02-A36D-5169-A4E5-A6B9D99F1F1B}"/>
                  </a:ext>
                </a:extLst>
              </p:cNvPr>
              <p:cNvPicPr/>
              <p:nvPr/>
            </p:nvPicPr>
            <p:blipFill>
              <a:blip r:embed="rId6"/>
              <a:stretch>
                <a:fillRect/>
              </a:stretch>
            </p:blipFill>
            <p:spPr>
              <a:xfrm>
                <a:off x="1365482" y="3194284"/>
                <a:ext cx="440146" cy="20109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058591FA-616B-E9EB-ED21-B230322AC8FE}"/>
                  </a:ext>
                </a:extLst>
              </p14:cNvPr>
              <p14:cNvContentPartPr/>
              <p14:nvPr/>
            </p14:nvContentPartPr>
            <p14:xfrm>
              <a:off x="-1250942" y="1712324"/>
              <a:ext cx="270" cy="270"/>
            </p14:xfrm>
          </p:contentPart>
        </mc:Choice>
        <mc:Fallback xmlns="">
          <p:pic>
            <p:nvPicPr>
              <p:cNvPr id="14" name="Ink 13">
                <a:extLst>
                  <a:ext uri="{FF2B5EF4-FFF2-40B4-BE49-F238E27FC236}">
                    <a16:creationId xmlns:a16="http://schemas.microsoft.com/office/drawing/2014/main" id="{058591FA-616B-E9EB-ED21-B230322AC8FE}"/>
                  </a:ext>
                </a:extLst>
              </p:cNvPr>
              <p:cNvPicPr/>
              <p:nvPr/>
            </p:nvPicPr>
            <p:blipFill>
              <a:blip r:embed="rId4"/>
              <a:stretch>
                <a:fillRect/>
              </a:stretch>
            </p:blipFill>
            <p:spPr>
              <a:xfrm>
                <a:off x="-1255532" y="1707734"/>
                <a:ext cx="9450" cy="9450"/>
              </a:xfrm>
              <a:prstGeom prst="rect">
                <a:avLst/>
              </a:prstGeom>
            </p:spPr>
          </p:pic>
        </mc:Fallback>
      </mc:AlternateContent>
    </p:spTree>
    <p:extLst>
      <p:ext uri="{BB962C8B-B14F-4D97-AF65-F5344CB8AC3E}">
        <p14:creationId xmlns:p14="http://schemas.microsoft.com/office/powerpoint/2010/main" val="2408354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819A-915D-5929-C575-2D1AD9A0CA29}"/>
              </a:ext>
            </a:extLst>
          </p:cNvPr>
          <p:cNvSpPr>
            <a:spLocks noGrp="1"/>
          </p:cNvSpPr>
          <p:nvPr>
            <p:ph type="title"/>
          </p:nvPr>
        </p:nvSpPr>
        <p:spPr>
          <a:xfrm>
            <a:off x="228600" y="306050"/>
            <a:ext cx="7467600" cy="1446550"/>
          </a:xfrm>
        </p:spPr>
        <p:txBody>
          <a:bodyPr/>
          <a:lstStyle/>
          <a:p>
            <a:r>
              <a:rPr lang="en-US" sz="3600" dirty="0"/>
              <a:t>Select</a:t>
            </a:r>
            <a:r>
              <a:rPr lang="en-US" dirty="0"/>
              <a:t> “</a:t>
            </a:r>
            <a:r>
              <a:rPr lang="en-US" b="1" dirty="0"/>
              <a:t>Winlink Express Setup</a:t>
            </a:r>
            <a:r>
              <a:rPr lang="en-US" dirty="0"/>
              <a:t>…”</a:t>
            </a:r>
          </a:p>
        </p:txBody>
      </p:sp>
      <p:pic>
        <p:nvPicPr>
          <p:cNvPr id="5" name="Content Placeholder 4">
            <a:extLst>
              <a:ext uri="{FF2B5EF4-FFF2-40B4-BE49-F238E27FC236}">
                <a16:creationId xmlns:a16="http://schemas.microsoft.com/office/drawing/2014/main" id="{C417C95C-F990-EED3-1F37-46A6B17A7354}"/>
              </a:ext>
            </a:extLst>
          </p:cNvPr>
          <p:cNvPicPr>
            <a:picLocks noGrp="1" noChangeAspect="1"/>
          </p:cNvPicPr>
          <p:nvPr>
            <p:ph idx="1"/>
          </p:nvPr>
        </p:nvPicPr>
        <p:blipFill>
          <a:blip r:embed="rId2"/>
          <a:stretch>
            <a:fillRect/>
          </a:stretch>
        </p:blipFill>
        <p:spPr>
          <a:xfrm>
            <a:off x="826162" y="2202264"/>
            <a:ext cx="7768870" cy="370332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099A8D7-FC7B-AF32-7752-F8DB3BFC9781}"/>
                  </a:ext>
                </a:extLst>
              </p14:cNvPr>
              <p14:cNvContentPartPr/>
              <p14:nvPr/>
            </p14:nvContentPartPr>
            <p14:xfrm>
              <a:off x="2257979" y="2451044"/>
              <a:ext cx="883170" cy="186570"/>
            </p14:xfrm>
          </p:contentPart>
        </mc:Choice>
        <mc:Fallback xmlns="">
          <p:pic>
            <p:nvPicPr>
              <p:cNvPr id="7" name="Ink 6">
                <a:extLst>
                  <a:ext uri="{FF2B5EF4-FFF2-40B4-BE49-F238E27FC236}">
                    <a16:creationId xmlns:a16="http://schemas.microsoft.com/office/drawing/2014/main" id="{D099A8D7-FC7B-AF32-7752-F8DB3BFC9781}"/>
                  </a:ext>
                </a:extLst>
              </p:cNvPr>
              <p:cNvPicPr/>
              <p:nvPr/>
            </p:nvPicPr>
            <p:blipFill>
              <a:blip r:embed="rId4"/>
              <a:stretch>
                <a:fillRect/>
              </a:stretch>
            </p:blipFill>
            <p:spPr>
              <a:xfrm>
                <a:off x="2251861" y="2444933"/>
                <a:ext cx="895406" cy="198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AAC3F5B-A77B-7F23-50C7-30BDFA224CCF}"/>
                  </a:ext>
                </a:extLst>
              </p14:cNvPr>
              <p14:cNvContentPartPr/>
              <p14:nvPr/>
            </p14:nvContentPartPr>
            <p14:xfrm>
              <a:off x="-1299272" y="1421804"/>
              <a:ext cx="270" cy="270"/>
            </p14:xfrm>
          </p:contentPart>
        </mc:Choice>
        <mc:Fallback xmlns="">
          <p:pic>
            <p:nvPicPr>
              <p:cNvPr id="8" name="Ink 7">
                <a:extLst>
                  <a:ext uri="{FF2B5EF4-FFF2-40B4-BE49-F238E27FC236}">
                    <a16:creationId xmlns:a16="http://schemas.microsoft.com/office/drawing/2014/main" id="{0AAC3F5B-A77B-7F23-50C7-30BDFA224CCF}"/>
                  </a:ext>
                </a:extLst>
              </p:cNvPr>
              <p:cNvPicPr/>
              <p:nvPr/>
            </p:nvPicPr>
            <p:blipFill>
              <a:blip r:embed="rId6"/>
              <a:stretch>
                <a:fillRect/>
              </a:stretch>
            </p:blipFill>
            <p:spPr>
              <a:xfrm>
                <a:off x="-1303862" y="1417214"/>
                <a:ext cx="9450" cy="9450"/>
              </a:xfrm>
              <a:prstGeom prst="rect">
                <a:avLst/>
              </a:prstGeom>
            </p:spPr>
          </p:pic>
        </mc:Fallback>
      </mc:AlternateContent>
    </p:spTree>
    <p:extLst>
      <p:ext uri="{BB962C8B-B14F-4D97-AF65-F5344CB8AC3E}">
        <p14:creationId xmlns:p14="http://schemas.microsoft.com/office/powerpoint/2010/main" val="261176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8006-FC8C-51BC-F1C6-312ABDEFC300}"/>
              </a:ext>
            </a:extLst>
          </p:cNvPr>
          <p:cNvSpPr>
            <a:spLocks noGrp="1"/>
          </p:cNvSpPr>
          <p:nvPr>
            <p:ph type="title"/>
          </p:nvPr>
        </p:nvSpPr>
        <p:spPr>
          <a:xfrm>
            <a:off x="152400" y="0"/>
            <a:ext cx="7887271" cy="3124200"/>
          </a:xfrm>
        </p:spPr>
        <p:txBody>
          <a:bodyPr>
            <a:noAutofit/>
          </a:bodyPr>
          <a:lstStyle/>
          <a:p>
            <a:r>
              <a:rPr lang="en-US" sz="3200" dirty="0"/>
              <a:t>In the lower left hand side of the screen you will see “</a:t>
            </a:r>
            <a:r>
              <a:rPr lang="en-US" sz="3200" b="1" dirty="0"/>
              <a:t>My Grid Square</a:t>
            </a:r>
            <a:r>
              <a:rPr lang="en-US" sz="3200" dirty="0"/>
              <a:t>”, the grid square information you put in the box, will be what shows up in your messages, only 6 characters used</a:t>
            </a:r>
          </a:p>
        </p:txBody>
      </p:sp>
      <p:pic>
        <p:nvPicPr>
          <p:cNvPr id="5" name="Content Placeholder 4">
            <a:extLst>
              <a:ext uri="{FF2B5EF4-FFF2-40B4-BE49-F238E27FC236}">
                <a16:creationId xmlns:a16="http://schemas.microsoft.com/office/drawing/2014/main" id="{F3968647-88B4-3D13-3E72-E9260057E1CE}"/>
              </a:ext>
            </a:extLst>
          </p:cNvPr>
          <p:cNvPicPr>
            <a:picLocks noGrp="1" noChangeAspect="1"/>
          </p:cNvPicPr>
          <p:nvPr>
            <p:ph idx="1"/>
          </p:nvPr>
        </p:nvPicPr>
        <p:blipFill>
          <a:blip r:embed="rId2"/>
          <a:stretch>
            <a:fillRect/>
          </a:stretch>
        </p:blipFill>
        <p:spPr>
          <a:xfrm>
            <a:off x="1535930" y="3211061"/>
            <a:ext cx="5618598" cy="342900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739CCE3-C964-3E5D-7052-63A68BED3E7C}"/>
                  </a:ext>
                </a:extLst>
              </p14:cNvPr>
              <p14:cNvContentPartPr/>
              <p14:nvPr/>
            </p14:nvContentPartPr>
            <p14:xfrm>
              <a:off x="1535930" y="3429000"/>
              <a:ext cx="2212650" cy="500310"/>
            </p14:xfrm>
          </p:contentPart>
        </mc:Choice>
        <mc:Fallback xmlns="">
          <p:pic>
            <p:nvPicPr>
              <p:cNvPr id="7" name="Ink 6">
                <a:extLst>
                  <a:ext uri="{FF2B5EF4-FFF2-40B4-BE49-F238E27FC236}">
                    <a16:creationId xmlns:a16="http://schemas.microsoft.com/office/drawing/2014/main" id="{6739CCE3-C964-3E5D-7052-63A68BED3E7C}"/>
                  </a:ext>
                </a:extLst>
              </p:cNvPr>
              <p:cNvPicPr/>
              <p:nvPr/>
            </p:nvPicPr>
            <p:blipFill>
              <a:blip r:embed="rId4"/>
              <a:stretch>
                <a:fillRect/>
              </a:stretch>
            </p:blipFill>
            <p:spPr>
              <a:xfrm>
                <a:off x="1529811" y="3422881"/>
                <a:ext cx="2224889" cy="5125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30E053A-30CF-C6A4-FF44-E6E1599F5147}"/>
                  </a:ext>
                </a:extLst>
              </p14:cNvPr>
              <p14:cNvContentPartPr/>
              <p14:nvPr/>
            </p14:nvContentPartPr>
            <p14:xfrm>
              <a:off x="580739" y="2986994"/>
              <a:ext cx="270" cy="270"/>
            </p14:xfrm>
          </p:contentPart>
        </mc:Choice>
        <mc:Fallback xmlns="">
          <p:pic>
            <p:nvPicPr>
              <p:cNvPr id="8" name="Ink 7">
                <a:extLst>
                  <a:ext uri="{FF2B5EF4-FFF2-40B4-BE49-F238E27FC236}">
                    <a16:creationId xmlns:a16="http://schemas.microsoft.com/office/drawing/2014/main" id="{730E053A-30CF-C6A4-FF44-E6E1599F5147}"/>
                  </a:ext>
                </a:extLst>
              </p:cNvPr>
              <p:cNvPicPr/>
              <p:nvPr/>
            </p:nvPicPr>
            <p:blipFill>
              <a:blip r:embed="rId6"/>
              <a:stretch>
                <a:fillRect/>
              </a:stretch>
            </p:blipFill>
            <p:spPr>
              <a:xfrm>
                <a:off x="576149" y="298240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1245360-256F-859B-D7E1-E0AEF77F24DA}"/>
                  </a:ext>
                </a:extLst>
              </p14:cNvPr>
              <p14:cNvContentPartPr/>
              <p14:nvPr/>
            </p14:nvContentPartPr>
            <p14:xfrm>
              <a:off x="-1097582" y="2558234"/>
              <a:ext cx="37530" cy="25650"/>
            </p14:xfrm>
          </p:contentPart>
        </mc:Choice>
        <mc:Fallback xmlns="">
          <p:pic>
            <p:nvPicPr>
              <p:cNvPr id="9" name="Ink 8">
                <a:extLst>
                  <a:ext uri="{FF2B5EF4-FFF2-40B4-BE49-F238E27FC236}">
                    <a16:creationId xmlns:a16="http://schemas.microsoft.com/office/drawing/2014/main" id="{21245360-256F-859B-D7E1-E0AEF77F24DA}"/>
                  </a:ext>
                </a:extLst>
              </p:cNvPr>
              <p:cNvPicPr/>
              <p:nvPr/>
            </p:nvPicPr>
            <p:blipFill>
              <a:blip r:embed="rId8"/>
              <a:stretch>
                <a:fillRect/>
              </a:stretch>
            </p:blipFill>
            <p:spPr>
              <a:xfrm>
                <a:off x="-1103658" y="2552092"/>
                <a:ext cx="49683" cy="37933"/>
              </a:xfrm>
              <a:prstGeom prst="rect">
                <a:avLst/>
              </a:prstGeom>
            </p:spPr>
          </p:pic>
        </mc:Fallback>
      </mc:AlternateContent>
    </p:spTree>
    <p:extLst>
      <p:ext uri="{BB962C8B-B14F-4D97-AF65-F5344CB8AC3E}">
        <p14:creationId xmlns:p14="http://schemas.microsoft.com/office/powerpoint/2010/main" val="865125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939B-D6C1-813F-F2F9-E5FCCEC43CD8}"/>
              </a:ext>
            </a:extLst>
          </p:cNvPr>
          <p:cNvSpPr>
            <a:spLocks noGrp="1"/>
          </p:cNvSpPr>
          <p:nvPr>
            <p:ph type="title"/>
          </p:nvPr>
        </p:nvSpPr>
        <p:spPr>
          <a:xfrm>
            <a:off x="228600" y="1106269"/>
            <a:ext cx="7467600" cy="646331"/>
          </a:xfrm>
        </p:spPr>
        <p:txBody>
          <a:bodyPr/>
          <a:lstStyle/>
          <a:p>
            <a:r>
              <a:rPr lang="en-US" sz="3600" b="1" dirty="0"/>
              <a:t>GRID SQUARE </a:t>
            </a:r>
            <a:r>
              <a:rPr lang="en-US" sz="3600" dirty="0"/>
              <a:t>information</a:t>
            </a:r>
          </a:p>
        </p:txBody>
      </p:sp>
      <p:sp>
        <p:nvSpPr>
          <p:cNvPr id="3" name="Content Placeholder 2">
            <a:extLst>
              <a:ext uri="{FF2B5EF4-FFF2-40B4-BE49-F238E27FC236}">
                <a16:creationId xmlns:a16="http://schemas.microsoft.com/office/drawing/2014/main" id="{686BECD3-9527-4E69-642B-F50680D679DB}"/>
              </a:ext>
            </a:extLst>
          </p:cNvPr>
          <p:cNvSpPr>
            <a:spLocks noGrp="1"/>
          </p:cNvSpPr>
          <p:nvPr>
            <p:ph idx="1"/>
          </p:nvPr>
        </p:nvSpPr>
        <p:spPr/>
        <p:txBody>
          <a:bodyPr>
            <a:normAutofit/>
          </a:bodyPr>
          <a:lstStyle/>
          <a:p>
            <a:r>
              <a:rPr lang="en-US" sz="2700" dirty="0"/>
              <a:t>When a GRID SQUARE is used, a randomized location within the grid square is created using </a:t>
            </a:r>
            <a:r>
              <a:rPr lang="en-US" sz="2700" b="1" dirty="0"/>
              <a:t>both</a:t>
            </a:r>
            <a:r>
              <a:rPr lang="en-US" sz="2700" dirty="0"/>
              <a:t> the grid square and the call sign</a:t>
            </a:r>
          </a:p>
          <a:p>
            <a:r>
              <a:rPr lang="en-US" sz="2700" dirty="0"/>
              <a:t>This prevents multiple stations from piling up in the middle of the grid square</a:t>
            </a:r>
          </a:p>
        </p:txBody>
      </p:sp>
    </p:spTree>
    <p:extLst>
      <p:ext uri="{BB962C8B-B14F-4D97-AF65-F5344CB8AC3E}">
        <p14:creationId xmlns:p14="http://schemas.microsoft.com/office/powerpoint/2010/main" val="1354769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8C70-B333-1BFC-9AAB-0EB83F1210C7}"/>
              </a:ext>
            </a:extLst>
          </p:cNvPr>
          <p:cNvSpPr>
            <a:spLocks noGrp="1"/>
          </p:cNvSpPr>
          <p:nvPr>
            <p:ph type="title"/>
          </p:nvPr>
        </p:nvSpPr>
        <p:spPr>
          <a:xfrm>
            <a:off x="304800" y="381000"/>
            <a:ext cx="7772400" cy="2590799"/>
          </a:xfrm>
        </p:spPr>
        <p:txBody>
          <a:bodyPr>
            <a:noAutofit/>
          </a:bodyPr>
          <a:lstStyle/>
          <a:p>
            <a:r>
              <a:rPr lang="en-US" sz="3200" dirty="0" err="1"/>
              <a:t>Winlink</a:t>
            </a:r>
            <a:r>
              <a:rPr lang="en-US" sz="3200" dirty="0"/>
              <a:t> message with </a:t>
            </a:r>
            <a:r>
              <a:rPr lang="en-US" sz="3200" b="1" dirty="0"/>
              <a:t>no GPS Present </a:t>
            </a:r>
            <a:r>
              <a:rPr lang="en-US" sz="3200" dirty="0"/>
              <a:t>&amp; Position Report “use position report location” box is </a:t>
            </a:r>
            <a:r>
              <a:rPr lang="en-US" sz="3200" b="1" dirty="0"/>
              <a:t>not checked</a:t>
            </a:r>
            <a:r>
              <a:rPr lang="en-US" sz="3200" dirty="0"/>
              <a:t>…Location = (GRID SQUARE)</a:t>
            </a:r>
          </a:p>
        </p:txBody>
      </p:sp>
      <p:pic>
        <p:nvPicPr>
          <p:cNvPr id="5" name="Content Placeholder 4">
            <a:extLst>
              <a:ext uri="{FF2B5EF4-FFF2-40B4-BE49-F238E27FC236}">
                <a16:creationId xmlns:a16="http://schemas.microsoft.com/office/drawing/2014/main" id="{7AC74F3D-FFFB-CE2D-A439-B73777B93D2C}"/>
              </a:ext>
            </a:extLst>
          </p:cNvPr>
          <p:cNvPicPr>
            <a:picLocks noGrp="1" noChangeAspect="1"/>
          </p:cNvPicPr>
          <p:nvPr>
            <p:ph idx="1"/>
          </p:nvPr>
        </p:nvPicPr>
        <p:blipFill>
          <a:blip r:embed="rId2"/>
          <a:stretch>
            <a:fillRect/>
          </a:stretch>
        </p:blipFill>
        <p:spPr>
          <a:xfrm>
            <a:off x="381000" y="3048000"/>
            <a:ext cx="7446662" cy="3566160"/>
          </a:xfr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5922F0E-0132-4435-D35B-2D90EC25601C}"/>
                  </a:ext>
                </a:extLst>
              </p14:cNvPr>
              <p14:cNvContentPartPr/>
              <p14:nvPr/>
            </p14:nvContentPartPr>
            <p14:xfrm>
              <a:off x="-468212" y="3495404"/>
              <a:ext cx="270" cy="270"/>
            </p14:xfrm>
          </p:contentPart>
        </mc:Choice>
        <mc:Fallback xmlns="">
          <p:pic>
            <p:nvPicPr>
              <p:cNvPr id="12" name="Ink 11">
                <a:extLst>
                  <a:ext uri="{FF2B5EF4-FFF2-40B4-BE49-F238E27FC236}">
                    <a16:creationId xmlns:a16="http://schemas.microsoft.com/office/drawing/2014/main" id="{A5922F0E-0132-4435-D35B-2D90EC25601C}"/>
                  </a:ext>
                </a:extLst>
              </p:cNvPr>
              <p:cNvPicPr/>
              <p:nvPr/>
            </p:nvPicPr>
            <p:blipFill>
              <a:blip r:embed="rId4"/>
              <a:stretch>
                <a:fillRect/>
              </a:stretch>
            </p:blipFill>
            <p:spPr>
              <a:xfrm>
                <a:off x="-472802" y="3490814"/>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0F8773B-4DE7-2679-F9AA-09E561613D77}"/>
                  </a:ext>
                </a:extLst>
              </p14:cNvPr>
              <p14:cNvContentPartPr/>
              <p14:nvPr/>
            </p14:nvContentPartPr>
            <p14:xfrm>
              <a:off x="2514600" y="6019800"/>
              <a:ext cx="516780" cy="154170"/>
            </p14:xfrm>
          </p:contentPart>
        </mc:Choice>
        <mc:Fallback xmlns="">
          <p:pic>
            <p:nvPicPr>
              <p:cNvPr id="4" name="Ink 3">
                <a:extLst>
                  <a:ext uri="{FF2B5EF4-FFF2-40B4-BE49-F238E27FC236}">
                    <a16:creationId xmlns:a16="http://schemas.microsoft.com/office/drawing/2014/main" id="{E0F8773B-4DE7-2679-F9AA-09E561613D77}"/>
                  </a:ext>
                </a:extLst>
              </p:cNvPr>
              <p:cNvPicPr/>
              <p:nvPr/>
            </p:nvPicPr>
            <p:blipFill>
              <a:blip r:embed="rId6"/>
              <a:stretch>
                <a:fillRect/>
              </a:stretch>
            </p:blipFill>
            <p:spPr>
              <a:xfrm>
                <a:off x="2508482" y="6013691"/>
                <a:ext cx="529016" cy="16638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5E9662B-D76B-2545-D6F5-E8E36452D596}"/>
                  </a:ext>
                </a:extLst>
              </p14:cNvPr>
              <p14:cNvContentPartPr/>
              <p14:nvPr/>
            </p14:nvContentPartPr>
            <p14:xfrm>
              <a:off x="4419600" y="5996613"/>
              <a:ext cx="873771" cy="200543"/>
            </p14:xfrm>
          </p:contentPart>
        </mc:Choice>
        <mc:Fallback xmlns="">
          <p:pic>
            <p:nvPicPr>
              <p:cNvPr id="7" name="Ink 6">
                <a:extLst>
                  <a:ext uri="{FF2B5EF4-FFF2-40B4-BE49-F238E27FC236}">
                    <a16:creationId xmlns:a16="http://schemas.microsoft.com/office/drawing/2014/main" id="{35E9662B-D76B-2545-D6F5-E8E36452D596}"/>
                  </a:ext>
                </a:extLst>
              </p:cNvPr>
              <p:cNvPicPr/>
              <p:nvPr/>
            </p:nvPicPr>
            <p:blipFill>
              <a:blip r:embed="rId8"/>
              <a:stretch>
                <a:fillRect/>
              </a:stretch>
            </p:blipFill>
            <p:spPr>
              <a:xfrm>
                <a:off x="4413480" y="5990503"/>
                <a:ext cx="886012" cy="212762"/>
              </a:xfrm>
              <a:prstGeom prst="rect">
                <a:avLst/>
              </a:prstGeom>
            </p:spPr>
          </p:pic>
        </mc:Fallback>
      </mc:AlternateContent>
    </p:spTree>
    <p:extLst>
      <p:ext uri="{BB962C8B-B14F-4D97-AF65-F5344CB8AC3E}">
        <p14:creationId xmlns:p14="http://schemas.microsoft.com/office/powerpoint/2010/main" val="2271166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45CF-42C5-1FF9-F2B7-4F42F7660F0A}"/>
              </a:ext>
            </a:extLst>
          </p:cNvPr>
          <p:cNvSpPr>
            <a:spLocks noGrp="1"/>
          </p:cNvSpPr>
          <p:nvPr>
            <p:ph type="title"/>
          </p:nvPr>
        </p:nvSpPr>
        <p:spPr>
          <a:xfrm>
            <a:off x="228600" y="552271"/>
            <a:ext cx="7467600" cy="1200329"/>
          </a:xfrm>
        </p:spPr>
        <p:txBody>
          <a:bodyPr/>
          <a:lstStyle/>
          <a:p>
            <a:r>
              <a:rPr lang="en-US" sz="3600" dirty="0"/>
              <a:t>Recommended GPS dongle on Amazon</a:t>
            </a:r>
          </a:p>
        </p:txBody>
      </p:sp>
      <p:pic>
        <p:nvPicPr>
          <p:cNvPr id="5" name="Content Placeholder 4">
            <a:extLst>
              <a:ext uri="{FF2B5EF4-FFF2-40B4-BE49-F238E27FC236}">
                <a16:creationId xmlns:a16="http://schemas.microsoft.com/office/drawing/2014/main" id="{83F463A7-3BE0-F91E-08A0-D8388043CEB0}"/>
              </a:ext>
            </a:extLst>
          </p:cNvPr>
          <p:cNvPicPr>
            <a:picLocks noGrp="1" noChangeAspect="1"/>
          </p:cNvPicPr>
          <p:nvPr>
            <p:ph idx="1"/>
          </p:nvPr>
        </p:nvPicPr>
        <p:blipFill>
          <a:blip r:embed="rId2"/>
          <a:stretch>
            <a:fillRect/>
          </a:stretch>
        </p:blipFill>
        <p:spPr>
          <a:xfrm>
            <a:off x="1129287" y="2226469"/>
            <a:ext cx="6885426" cy="3263504"/>
          </a:xfrm>
        </p:spPr>
      </p:pic>
    </p:spTree>
    <p:extLst>
      <p:ext uri="{BB962C8B-B14F-4D97-AF65-F5344CB8AC3E}">
        <p14:creationId xmlns:p14="http://schemas.microsoft.com/office/powerpoint/2010/main" val="326639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8C4-6311-F372-AEEA-83CA7270A00C}"/>
              </a:ext>
            </a:extLst>
          </p:cNvPr>
          <p:cNvSpPr>
            <a:spLocks noGrp="1"/>
          </p:cNvSpPr>
          <p:nvPr>
            <p:ph type="title"/>
          </p:nvPr>
        </p:nvSpPr>
        <p:spPr>
          <a:xfrm>
            <a:off x="381000" y="38725"/>
            <a:ext cx="7467600" cy="1446550"/>
          </a:xfrm>
        </p:spPr>
        <p:txBody>
          <a:bodyPr/>
          <a:lstStyle/>
          <a:p>
            <a:r>
              <a:rPr lang="en-US" dirty="0"/>
              <a:t>The </a:t>
            </a:r>
            <a:r>
              <a:rPr lang="en-US" dirty="0" err="1"/>
              <a:t>Winlink</a:t>
            </a:r>
            <a:r>
              <a:rPr lang="en-US" dirty="0"/>
              <a:t> program needs a data point first</a:t>
            </a:r>
          </a:p>
        </p:txBody>
      </p:sp>
      <p:sp>
        <p:nvSpPr>
          <p:cNvPr id="3" name="Content Placeholder 2">
            <a:extLst>
              <a:ext uri="{FF2B5EF4-FFF2-40B4-BE49-F238E27FC236}">
                <a16:creationId xmlns:a16="http://schemas.microsoft.com/office/drawing/2014/main" id="{F41C1384-76BA-9F50-4C15-20AE4CF708DA}"/>
              </a:ext>
            </a:extLst>
          </p:cNvPr>
          <p:cNvSpPr>
            <a:spLocks noGrp="1"/>
          </p:cNvSpPr>
          <p:nvPr>
            <p:ph idx="1"/>
          </p:nvPr>
        </p:nvSpPr>
        <p:spPr/>
        <p:txBody>
          <a:bodyPr/>
          <a:lstStyle/>
          <a:p>
            <a:pPr marL="0" indent="0">
              <a:buNone/>
            </a:pPr>
            <a:r>
              <a:rPr lang="en-US" dirty="0" err="1"/>
              <a:t>Winlink</a:t>
            </a:r>
            <a:r>
              <a:rPr lang="en-US" dirty="0"/>
              <a:t> program needs a data point first before you can open up a </a:t>
            </a:r>
            <a:r>
              <a:rPr lang="en-US" b="1" dirty="0"/>
              <a:t>map to display</a:t>
            </a:r>
          </a:p>
          <a:p>
            <a:pPr marL="0" indent="0">
              <a:buNone/>
            </a:pPr>
            <a:r>
              <a:rPr lang="en-US" dirty="0"/>
              <a:t>You need to have at least one </a:t>
            </a:r>
            <a:r>
              <a:rPr lang="en-US" b="1" dirty="0" err="1"/>
              <a:t>Winlink</a:t>
            </a:r>
            <a:r>
              <a:rPr lang="en-US" dirty="0"/>
              <a:t> </a:t>
            </a:r>
            <a:r>
              <a:rPr lang="en-US" b="1" dirty="0"/>
              <a:t>message</a:t>
            </a:r>
            <a:r>
              <a:rPr lang="en-US" dirty="0"/>
              <a:t> sent your inbox first</a:t>
            </a:r>
          </a:p>
          <a:p>
            <a:pPr marL="0" indent="0">
              <a:buNone/>
            </a:pPr>
            <a:r>
              <a:rPr lang="en-US" dirty="0"/>
              <a:t>Someone can send a Telnet message to your inbox</a:t>
            </a:r>
          </a:p>
          <a:p>
            <a:pPr marL="0" indent="0">
              <a:buNone/>
            </a:pPr>
            <a:r>
              <a:rPr lang="en-US" dirty="0"/>
              <a:t>Once you have a </a:t>
            </a:r>
            <a:r>
              <a:rPr lang="en-US" dirty="0" err="1"/>
              <a:t>Winlink</a:t>
            </a:r>
            <a:r>
              <a:rPr lang="en-US" dirty="0"/>
              <a:t> message in your inbox…proceed to the next slide</a:t>
            </a:r>
          </a:p>
        </p:txBody>
      </p:sp>
      <p:sp>
        <p:nvSpPr>
          <p:cNvPr id="4" name="Date Placeholder 3">
            <a:extLst>
              <a:ext uri="{FF2B5EF4-FFF2-40B4-BE49-F238E27FC236}">
                <a16:creationId xmlns:a16="http://schemas.microsoft.com/office/drawing/2014/main" id="{E41CE310-9A10-6FC5-47F9-5E77101EDC66}"/>
              </a:ext>
            </a:extLst>
          </p:cNvPr>
          <p:cNvSpPr>
            <a:spLocks noGrp="1"/>
          </p:cNvSpPr>
          <p:nvPr>
            <p:ph type="dt" sz="half" idx="10"/>
          </p:nvPr>
        </p:nvSpPr>
        <p:spPr/>
        <p:txBody>
          <a:bodyPr/>
          <a:lstStyle/>
          <a:p>
            <a:pPr>
              <a:defRPr/>
            </a:pPr>
            <a:fld id="{A984D95B-4F00-4CBB-85B1-3BD2885CBCC6}" type="datetime1">
              <a:rPr lang="en-US" smtClean="0"/>
              <a:t>6/2/2025</a:t>
            </a:fld>
            <a:endParaRPr lang="en-US" dirty="0"/>
          </a:p>
        </p:txBody>
      </p:sp>
      <p:sp>
        <p:nvSpPr>
          <p:cNvPr id="5" name="Slide Number Placeholder 4">
            <a:extLst>
              <a:ext uri="{FF2B5EF4-FFF2-40B4-BE49-F238E27FC236}">
                <a16:creationId xmlns:a16="http://schemas.microsoft.com/office/drawing/2014/main" id="{DC7522AD-8294-8796-53D1-AD11B49594DC}"/>
              </a:ext>
            </a:extLst>
          </p:cNvPr>
          <p:cNvSpPr>
            <a:spLocks noGrp="1"/>
          </p:cNvSpPr>
          <p:nvPr>
            <p:ph type="sldNum" sz="quarter" idx="12"/>
          </p:nvPr>
        </p:nvSpPr>
        <p:spPr/>
        <p:txBody>
          <a:bodyPr/>
          <a:lstStyle/>
          <a:p>
            <a:pPr>
              <a:defRPr/>
            </a:pPr>
            <a:fld id="{914F8FE7-3D7B-4D44-A485-EA8CDBAE9B01}" type="slidenum">
              <a:rPr lang="en-US" smtClean="0"/>
              <a:pPr>
                <a:defRPr/>
              </a:pPr>
              <a:t>5</a:t>
            </a:fld>
            <a:endParaRPr lang="en-US" dirty="0"/>
          </a:p>
        </p:txBody>
      </p:sp>
    </p:spTree>
    <p:extLst>
      <p:ext uri="{BB962C8B-B14F-4D97-AF65-F5344CB8AC3E}">
        <p14:creationId xmlns:p14="http://schemas.microsoft.com/office/powerpoint/2010/main" val="4113997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69E4-C3CA-4E81-B80F-AD793EB97F86}"/>
              </a:ext>
            </a:extLst>
          </p:cNvPr>
          <p:cNvSpPr>
            <a:spLocks noGrp="1"/>
          </p:cNvSpPr>
          <p:nvPr>
            <p:ph type="title"/>
          </p:nvPr>
        </p:nvSpPr>
        <p:spPr>
          <a:xfrm>
            <a:off x="228600" y="983159"/>
            <a:ext cx="7467600" cy="769441"/>
          </a:xfrm>
        </p:spPr>
        <p:txBody>
          <a:bodyPr/>
          <a:lstStyle/>
          <a:p>
            <a:r>
              <a:rPr lang="en-US" dirty="0"/>
              <a:t> </a:t>
            </a:r>
            <a:r>
              <a:rPr lang="en-US" sz="3600" dirty="0"/>
              <a:t>GPS dongles</a:t>
            </a:r>
          </a:p>
        </p:txBody>
      </p:sp>
      <p:sp>
        <p:nvSpPr>
          <p:cNvPr id="3" name="Content Placeholder 2">
            <a:extLst>
              <a:ext uri="{FF2B5EF4-FFF2-40B4-BE49-F238E27FC236}">
                <a16:creationId xmlns:a16="http://schemas.microsoft.com/office/drawing/2014/main" id="{E030AA6E-6334-588E-27D0-6F8163AF1821}"/>
              </a:ext>
            </a:extLst>
          </p:cNvPr>
          <p:cNvSpPr>
            <a:spLocks noGrp="1"/>
          </p:cNvSpPr>
          <p:nvPr>
            <p:ph idx="1"/>
          </p:nvPr>
        </p:nvSpPr>
        <p:spPr/>
        <p:txBody>
          <a:bodyPr>
            <a:normAutofit/>
          </a:bodyPr>
          <a:lstStyle/>
          <a:p>
            <a:r>
              <a:rPr lang="en-US" sz="2700" dirty="0"/>
              <a:t>There may be less expensive dongles available such as on Amazon</a:t>
            </a:r>
          </a:p>
          <a:p>
            <a:r>
              <a:rPr lang="en-US" sz="2700" dirty="0"/>
              <a:t>I do not have any experience with other dongles and can not make a recommendation</a:t>
            </a:r>
          </a:p>
        </p:txBody>
      </p:sp>
    </p:spTree>
    <p:extLst>
      <p:ext uri="{BB962C8B-B14F-4D97-AF65-F5344CB8AC3E}">
        <p14:creationId xmlns:p14="http://schemas.microsoft.com/office/powerpoint/2010/main" val="198246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5E4F-BFF4-741B-C098-B670F8D8C3E5}"/>
              </a:ext>
            </a:extLst>
          </p:cNvPr>
          <p:cNvSpPr>
            <a:spLocks noGrp="1"/>
          </p:cNvSpPr>
          <p:nvPr>
            <p:ph type="title"/>
          </p:nvPr>
        </p:nvSpPr>
        <p:spPr>
          <a:xfrm>
            <a:off x="228600" y="407347"/>
            <a:ext cx="7467600" cy="2106171"/>
          </a:xfrm>
        </p:spPr>
        <p:txBody>
          <a:bodyPr>
            <a:noAutofit/>
          </a:bodyPr>
          <a:lstStyle/>
          <a:p>
            <a:r>
              <a:rPr lang="en-US" sz="2800" dirty="0"/>
              <a:t>The Winlink Program can download and store a map provider of your choice while you have internet…I would recommend “Google Terrain”</a:t>
            </a:r>
          </a:p>
        </p:txBody>
      </p:sp>
      <p:pic>
        <p:nvPicPr>
          <p:cNvPr id="5" name="Content Placeholder 4">
            <a:extLst>
              <a:ext uri="{FF2B5EF4-FFF2-40B4-BE49-F238E27FC236}">
                <a16:creationId xmlns:a16="http://schemas.microsoft.com/office/drawing/2014/main" id="{67A7ACDC-4981-1BE5-91C8-28BD7192E968}"/>
              </a:ext>
            </a:extLst>
          </p:cNvPr>
          <p:cNvPicPr>
            <a:picLocks noGrp="1" noChangeAspect="1"/>
          </p:cNvPicPr>
          <p:nvPr>
            <p:ph idx="1"/>
          </p:nvPr>
        </p:nvPicPr>
        <p:blipFill>
          <a:blip r:embed="rId2"/>
          <a:stretch>
            <a:fillRect/>
          </a:stretch>
        </p:blipFill>
        <p:spPr>
          <a:xfrm>
            <a:off x="1981200" y="2514600"/>
            <a:ext cx="4398231" cy="377190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15AB259B-AD07-9AFC-0E09-D55C4C0E59FA}"/>
                  </a:ext>
                </a:extLst>
              </p14:cNvPr>
              <p14:cNvContentPartPr/>
              <p14:nvPr/>
            </p14:nvContentPartPr>
            <p14:xfrm>
              <a:off x="2590800" y="3886200"/>
              <a:ext cx="1838412" cy="293048"/>
            </p14:xfrm>
          </p:contentPart>
        </mc:Choice>
        <mc:Fallback xmlns="">
          <p:pic>
            <p:nvPicPr>
              <p:cNvPr id="9" name="Ink 8">
                <a:extLst>
                  <a:ext uri="{FF2B5EF4-FFF2-40B4-BE49-F238E27FC236}">
                    <a16:creationId xmlns:a16="http://schemas.microsoft.com/office/drawing/2014/main" id="{15AB259B-AD07-9AFC-0E09-D55C4C0E59FA}"/>
                  </a:ext>
                </a:extLst>
              </p:cNvPr>
              <p:cNvPicPr/>
              <p:nvPr/>
            </p:nvPicPr>
            <p:blipFill>
              <a:blip r:embed="rId4"/>
              <a:stretch>
                <a:fillRect/>
              </a:stretch>
            </p:blipFill>
            <p:spPr>
              <a:xfrm>
                <a:off x="2584680" y="3880080"/>
                <a:ext cx="1850651" cy="3052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EC26174-18F7-2956-396E-1AE5E2DC4AF9}"/>
                  </a:ext>
                </a:extLst>
              </p14:cNvPr>
              <p14:cNvContentPartPr/>
              <p14:nvPr/>
            </p14:nvContentPartPr>
            <p14:xfrm>
              <a:off x="951989" y="3293714"/>
              <a:ext cx="270" cy="270"/>
            </p14:xfrm>
          </p:contentPart>
        </mc:Choice>
        <mc:Fallback xmlns="">
          <p:pic>
            <p:nvPicPr>
              <p:cNvPr id="10" name="Ink 9">
                <a:extLst>
                  <a:ext uri="{FF2B5EF4-FFF2-40B4-BE49-F238E27FC236}">
                    <a16:creationId xmlns:a16="http://schemas.microsoft.com/office/drawing/2014/main" id="{3EC26174-18F7-2956-396E-1AE5E2DC4AF9}"/>
                  </a:ext>
                </a:extLst>
              </p:cNvPr>
              <p:cNvPicPr/>
              <p:nvPr/>
            </p:nvPicPr>
            <p:blipFill>
              <a:blip r:embed="rId6"/>
              <a:stretch>
                <a:fillRect/>
              </a:stretch>
            </p:blipFill>
            <p:spPr>
              <a:xfrm>
                <a:off x="947399" y="3289124"/>
                <a:ext cx="9450" cy="9450"/>
              </a:xfrm>
              <a:prstGeom prst="rect">
                <a:avLst/>
              </a:prstGeom>
            </p:spPr>
          </p:pic>
        </mc:Fallback>
      </mc:AlternateContent>
    </p:spTree>
    <p:extLst>
      <p:ext uri="{BB962C8B-B14F-4D97-AF65-F5344CB8AC3E}">
        <p14:creationId xmlns:p14="http://schemas.microsoft.com/office/powerpoint/2010/main" val="50511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354C-A834-7E23-4B6E-49A62182F0A9}"/>
              </a:ext>
            </a:extLst>
          </p:cNvPr>
          <p:cNvSpPr>
            <a:spLocks noGrp="1"/>
          </p:cNvSpPr>
          <p:nvPr>
            <p:ph type="title"/>
          </p:nvPr>
        </p:nvSpPr>
        <p:spPr>
          <a:xfrm>
            <a:off x="895574" y="370940"/>
            <a:ext cx="6953026" cy="1754326"/>
          </a:xfrm>
        </p:spPr>
        <p:txBody>
          <a:bodyPr/>
          <a:lstStyle/>
          <a:p>
            <a:r>
              <a:rPr lang="en-US" sz="3600" dirty="0"/>
              <a:t>Here are the map provider choices… the default map is Bing</a:t>
            </a:r>
          </a:p>
        </p:txBody>
      </p:sp>
      <p:pic>
        <p:nvPicPr>
          <p:cNvPr id="5" name="Content Placeholder 4">
            <a:extLst>
              <a:ext uri="{FF2B5EF4-FFF2-40B4-BE49-F238E27FC236}">
                <a16:creationId xmlns:a16="http://schemas.microsoft.com/office/drawing/2014/main" id="{70F46BB0-E04D-14D0-6569-D461E3093376}"/>
              </a:ext>
            </a:extLst>
          </p:cNvPr>
          <p:cNvPicPr>
            <a:picLocks noGrp="1" noChangeAspect="1"/>
          </p:cNvPicPr>
          <p:nvPr>
            <p:ph idx="1"/>
          </p:nvPr>
        </p:nvPicPr>
        <p:blipFill>
          <a:blip r:embed="rId2"/>
          <a:stretch>
            <a:fillRect/>
          </a:stretch>
        </p:blipFill>
        <p:spPr>
          <a:xfrm>
            <a:off x="2305250" y="2297430"/>
            <a:ext cx="4412023" cy="3703320"/>
          </a:xfrm>
        </p:spPr>
      </p:pic>
    </p:spTree>
    <p:extLst>
      <p:ext uri="{BB962C8B-B14F-4D97-AF65-F5344CB8AC3E}">
        <p14:creationId xmlns:p14="http://schemas.microsoft.com/office/powerpoint/2010/main" val="373381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9732-1C9A-E3E4-C8FB-9C350B5597E6}"/>
              </a:ext>
            </a:extLst>
          </p:cNvPr>
          <p:cNvSpPr>
            <a:spLocks noGrp="1"/>
          </p:cNvSpPr>
          <p:nvPr>
            <p:ph type="title"/>
          </p:nvPr>
        </p:nvSpPr>
        <p:spPr>
          <a:xfrm>
            <a:off x="228600" y="76199"/>
            <a:ext cx="7467600" cy="2512441"/>
          </a:xfrm>
        </p:spPr>
        <p:txBody>
          <a:bodyPr>
            <a:noAutofit/>
          </a:bodyPr>
          <a:lstStyle/>
          <a:p>
            <a:r>
              <a:rPr lang="en-US" sz="3200" dirty="0"/>
              <a:t>Once you select your map provider, then click on “</a:t>
            </a:r>
            <a:r>
              <a:rPr lang="en-US" sz="3200" b="1" dirty="0"/>
              <a:t>Display Map</a:t>
            </a:r>
            <a:r>
              <a:rPr lang="en-US" sz="3200" dirty="0"/>
              <a:t>”…this will download your map while you have internet…do this before an event</a:t>
            </a:r>
          </a:p>
        </p:txBody>
      </p:sp>
      <p:pic>
        <p:nvPicPr>
          <p:cNvPr id="5" name="Content Placeholder 4">
            <a:extLst>
              <a:ext uri="{FF2B5EF4-FFF2-40B4-BE49-F238E27FC236}">
                <a16:creationId xmlns:a16="http://schemas.microsoft.com/office/drawing/2014/main" id="{2EFAC0F2-CB37-6372-016A-A3183F706FAE}"/>
              </a:ext>
            </a:extLst>
          </p:cNvPr>
          <p:cNvPicPr>
            <a:picLocks noGrp="1" noChangeAspect="1"/>
          </p:cNvPicPr>
          <p:nvPr>
            <p:ph idx="1"/>
          </p:nvPr>
        </p:nvPicPr>
        <p:blipFill>
          <a:blip r:embed="rId2"/>
          <a:stretch>
            <a:fillRect/>
          </a:stretch>
        </p:blipFill>
        <p:spPr>
          <a:xfrm>
            <a:off x="2057400" y="2730074"/>
            <a:ext cx="4484922" cy="377190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BCF9916-F75B-D346-544E-CD892F28D418}"/>
                  </a:ext>
                </a:extLst>
              </p14:cNvPr>
              <p14:cNvContentPartPr/>
              <p14:nvPr/>
            </p14:nvContentPartPr>
            <p14:xfrm>
              <a:off x="2286000" y="6019800"/>
              <a:ext cx="983880" cy="340740"/>
            </p14:xfrm>
          </p:contentPart>
        </mc:Choice>
        <mc:Fallback xmlns="">
          <p:pic>
            <p:nvPicPr>
              <p:cNvPr id="9" name="Ink 8">
                <a:extLst>
                  <a:ext uri="{FF2B5EF4-FFF2-40B4-BE49-F238E27FC236}">
                    <a16:creationId xmlns:a16="http://schemas.microsoft.com/office/drawing/2014/main" id="{BBCF9916-F75B-D346-544E-CD892F28D418}"/>
                  </a:ext>
                </a:extLst>
              </p:cNvPr>
              <p:cNvPicPr/>
              <p:nvPr/>
            </p:nvPicPr>
            <p:blipFill>
              <a:blip r:embed="rId4"/>
              <a:stretch>
                <a:fillRect/>
              </a:stretch>
            </p:blipFill>
            <p:spPr>
              <a:xfrm>
                <a:off x="2279880" y="6013677"/>
                <a:ext cx="996120" cy="3529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91EC9A8-29F9-C58A-14F6-8FC42ED2E444}"/>
                  </a:ext>
                </a:extLst>
              </p14:cNvPr>
              <p14:cNvContentPartPr/>
              <p14:nvPr/>
            </p14:nvContentPartPr>
            <p14:xfrm>
              <a:off x="1209839" y="4140704"/>
              <a:ext cx="270" cy="270"/>
            </p14:xfrm>
          </p:contentPart>
        </mc:Choice>
        <mc:Fallback xmlns="">
          <p:pic>
            <p:nvPicPr>
              <p:cNvPr id="10" name="Ink 9">
                <a:extLst>
                  <a:ext uri="{FF2B5EF4-FFF2-40B4-BE49-F238E27FC236}">
                    <a16:creationId xmlns:a16="http://schemas.microsoft.com/office/drawing/2014/main" id="{891EC9A8-29F9-C58A-14F6-8FC42ED2E444}"/>
                  </a:ext>
                </a:extLst>
              </p:cNvPr>
              <p:cNvPicPr/>
              <p:nvPr/>
            </p:nvPicPr>
            <p:blipFill>
              <a:blip r:embed="rId6"/>
              <a:stretch>
                <a:fillRect/>
              </a:stretch>
            </p:blipFill>
            <p:spPr>
              <a:xfrm>
                <a:off x="1205249" y="4136114"/>
                <a:ext cx="9450" cy="9450"/>
              </a:xfrm>
              <a:prstGeom prst="rect">
                <a:avLst/>
              </a:prstGeom>
            </p:spPr>
          </p:pic>
        </mc:Fallback>
      </mc:AlternateContent>
    </p:spTree>
    <p:extLst>
      <p:ext uri="{BB962C8B-B14F-4D97-AF65-F5344CB8AC3E}">
        <p14:creationId xmlns:p14="http://schemas.microsoft.com/office/powerpoint/2010/main" val="290931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57B051-0171-5721-5A5C-D36CE64DB47F}"/>
              </a:ext>
            </a:extLst>
          </p:cNvPr>
          <p:cNvPicPr>
            <a:picLocks noChangeAspect="1"/>
          </p:cNvPicPr>
          <p:nvPr/>
        </p:nvPicPr>
        <p:blipFill>
          <a:blip r:embed="rId2"/>
          <a:stretch>
            <a:fillRect/>
          </a:stretch>
        </p:blipFill>
        <p:spPr>
          <a:xfrm>
            <a:off x="0" y="951101"/>
            <a:ext cx="8153400" cy="4955798"/>
          </a:xfrm>
          <a:prstGeom prst="rect">
            <a:avLst/>
          </a:prstGeom>
        </p:spPr>
      </p:pic>
    </p:spTree>
    <p:extLst>
      <p:ext uri="{BB962C8B-B14F-4D97-AF65-F5344CB8AC3E}">
        <p14:creationId xmlns:p14="http://schemas.microsoft.com/office/powerpoint/2010/main" val="3929885594"/>
      </p:ext>
    </p:extLst>
  </p:cSld>
  <p:clrMapOvr>
    <a:masterClrMapping/>
  </p:clrMapOvr>
</p:sld>
</file>

<file path=ppt/theme/theme1.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5232</TotalTime>
  <Words>1417</Words>
  <Application>Microsoft Office PowerPoint</Application>
  <PresentationFormat>On-screen Show (4:3)</PresentationFormat>
  <Paragraphs>100</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Times New Roman</vt:lpstr>
      <vt:lpstr>Wingdings</vt:lpstr>
      <vt:lpstr>Bamboo</vt:lpstr>
      <vt:lpstr>SETTING UP YOUR WINLINK MAP AND GPS LOCATION</vt:lpstr>
      <vt:lpstr>WI-FI Access</vt:lpstr>
      <vt:lpstr>The Winlink program has several mapping features</vt:lpstr>
      <vt:lpstr>Winlink has a built-in mapping feature, you can select which map you want to use…click on the Globe icon</vt:lpstr>
      <vt:lpstr>The Winlink program needs a data point first</vt:lpstr>
      <vt:lpstr>The Winlink Program can download and store a map provider of your choice while you have internet…I would recommend “Google Terrain”</vt:lpstr>
      <vt:lpstr>Here are the map provider choices… the default map is Bing</vt:lpstr>
      <vt:lpstr>Once you select your map provider, then click on “Display Map”…this will download your map while you have internet…do this before an event</vt:lpstr>
      <vt:lpstr>PowerPoint Presentation</vt:lpstr>
      <vt:lpstr>To move the map around, right click and move your mouse</vt:lpstr>
      <vt:lpstr>You can Zoom-In with the map by clicking on the Zoom-In tab, or scroll your mouse</vt:lpstr>
      <vt:lpstr>Saving your map with the Winlink program</vt:lpstr>
      <vt:lpstr>The Winlink program can show user location information on a map</vt:lpstr>
      <vt:lpstr>Your Winlink email messages will show your location one of three ways</vt:lpstr>
      <vt:lpstr>1) GPS Location…Open up Winlink Express and go to Settings, then select GPS/Position Reports in the drop down menu</vt:lpstr>
      <vt:lpstr>Shortcut to GPS, click on Position Report icon</vt:lpstr>
      <vt:lpstr>This screen has two sections…The upper section is the GPS present section with live data strings showing</vt:lpstr>
      <vt:lpstr>The lower section is the Position Report section</vt:lpstr>
      <vt:lpstr>In the GPS present section, you will want to find and then select the Com Port that your GPS is using, (Baud Rate is usually set at 4800)</vt:lpstr>
      <vt:lpstr>Find a Com Port…Right click on the Microsoft Windows icon in the lower left corner of your computer screen, then scroll up and select Device Manager…Windows 10 example</vt:lpstr>
      <vt:lpstr>In the Device Manager, scroll down alphabetically to Ports and click on the right arrow to open up and see your active ports</vt:lpstr>
      <vt:lpstr>In this example the GPS dongle is on (COM 3)</vt:lpstr>
      <vt:lpstr>Using the “GPS Serial Port” drop down menu, just select the COM 3 for your GPS…note, your GPS may require a driver be installed first before the GPS dongle will work?</vt:lpstr>
      <vt:lpstr>Your “GPS Status” should show an updating string of information, and GPS Lat and GPS Long boxes should populate with your location info, select “Set” if no data flowing after the dongle has a satellite fix</vt:lpstr>
      <vt:lpstr>Once your GPS lat and long box populates with location information, your GPS is present, your Winlink email messages will now show location = (GPS)…when using Winlink for viewing messages</vt:lpstr>
      <vt:lpstr>Winlink message sent with GPS Present…Location = (GPS)</vt:lpstr>
      <vt:lpstr>2) The lower part of the GPS/Position Report screen shows Lat/Long information that can be manually entered or populated with a GPS dongle</vt:lpstr>
      <vt:lpstr>With a GPS present, you can populate your Position Report section using live GPS data by selecting “Use GPS Position”</vt:lpstr>
      <vt:lpstr>You can also manually enter Position Report  Lat/Long location information…Note that Lat/Long may be DD.DDDD, DD-MM-MMx, or DD-MM-SSx</vt:lpstr>
      <vt:lpstr>Using a GPS enabled phone, you can use the Android app HAMGPS</vt:lpstr>
      <vt:lpstr>Android phone HAMGPS Icon</vt:lpstr>
      <vt:lpstr>Clicking on the bottom screen section will sequentially walk through different GPS data screens…Grid Square display</vt:lpstr>
      <vt:lpstr>GPS DD.DDDD display, this is the screen that is easiest for me to use</vt:lpstr>
      <vt:lpstr>If you are camping in a remote area with no cell coverage, WiFi, or internet connection…try HAMGPS, if you do not have a GPS dongle </vt:lpstr>
      <vt:lpstr>DD-MM.MMx display</vt:lpstr>
      <vt:lpstr>DD-MM-SSx display</vt:lpstr>
      <vt:lpstr>And finally MGRS display, then back to Grid Square, tap the box to rotate to your desired display</vt:lpstr>
      <vt:lpstr>Winlink will use Position Report location information if there is no GPS present and you check the “use position report location…” box</vt:lpstr>
      <vt:lpstr>When you use the Position Report section to provide your location, your email will say, “Location” is (SPECIFIED)</vt:lpstr>
      <vt:lpstr>Winlink message with no GPS present, Position Report box is checked…Location = (SPECIFIED)</vt:lpstr>
      <vt:lpstr>If you want to clear the Lat/Long data in your Position Report…with no GPS present, just click on  “Use GPS Position”</vt:lpstr>
      <vt:lpstr>Lat/Long is cleared, there is some place holding data in MGRS and any Comment is still there</vt:lpstr>
      <vt:lpstr>3) Third default position location determination is Grid Square</vt:lpstr>
      <vt:lpstr>You can double check what grid square location you have set…in the main Winlink screen, go to “Settings”</vt:lpstr>
      <vt:lpstr>Select “Winlink Express Setup…”</vt:lpstr>
      <vt:lpstr>In the lower left hand side of the screen you will see “My Grid Square”, the grid square information you put in the box, will be what shows up in your messages, only 6 characters used</vt:lpstr>
      <vt:lpstr>GRID SQUARE information</vt:lpstr>
      <vt:lpstr>Winlink message with no GPS Present &amp; Position Report “use position report location” box is not checked…Location = (GRID SQUARE)</vt:lpstr>
      <vt:lpstr>Recommended GPS dongle on Amazon</vt:lpstr>
      <vt:lpstr> GPS dongles</vt:lpstr>
    </vt:vector>
  </TitlesOfParts>
  <Company>Healthcare Association of Hawaii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SEA-PAC EMCOMM Fundamentals</dc:title>
  <dc:creator>Toby L. Clairmont, RN, CEM</dc:creator>
  <cp:lastModifiedBy>Mark Breakey</cp:lastModifiedBy>
  <cp:revision>431</cp:revision>
  <cp:lastPrinted>2015-08-23T03:34:46Z</cp:lastPrinted>
  <dcterms:created xsi:type="dcterms:W3CDTF">2002-05-01T20:53:21Z</dcterms:created>
  <dcterms:modified xsi:type="dcterms:W3CDTF">2025-06-02T17:11:29Z</dcterms:modified>
</cp:coreProperties>
</file>