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9" r:id="rId1"/>
  </p:sldMasterIdLst>
  <p:notesMasterIdLst>
    <p:notesMasterId r:id="rId70"/>
  </p:notesMasterIdLst>
  <p:handoutMasterIdLst>
    <p:handoutMasterId r:id="rId71"/>
  </p:handoutMasterIdLst>
  <p:sldIdLst>
    <p:sldId id="578" r:id="rId2"/>
    <p:sldId id="302" r:id="rId3"/>
    <p:sldId id="579" r:id="rId4"/>
    <p:sldId id="580" r:id="rId5"/>
    <p:sldId id="581" r:id="rId6"/>
    <p:sldId id="307" r:id="rId7"/>
    <p:sldId id="308" r:id="rId8"/>
    <p:sldId id="292" r:id="rId9"/>
    <p:sldId id="310" r:id="rId10"/>
    <p:sldId id="293" r:id="rId11"/>
    <p:sldId id="297" r:id="rId12"/>
    <p:sldId id="298" r:id="rId13"/>
    <p:sldId id="309" r:id="rId14"/>
    <p:sldId id="299" r:id="rId15"/>
    <p:sldId id="306" r:id="rId16"/>
    <p:sldId id="303" r:id="rId17"/>
    <p:sldId id="304" r:id="rId18"/>
    <p:sldId id="305" r:id="rId19"/>
    <p:sldId id="300" r:id="rId20"/>
    <p:sldId id="294" r:id="rId21"/>
    <p:sldId id="311" r:id="rId22"/>
    <p:sldId id="312" r:id="rId23"/>
    <p:sldId id="313" r:id="rId24"/>
    <p:sldId id="314" r:id="rId25"/>
    <p:sldId id="315" r:id="rId26"/>
    <p:sldId id="316" r:id="rId27"/>
    <p:sldId id="317" r:id="rId28"/>
    <p:sldId id="318" r:id="rId29"/>
    <p:sldId id="319" r:id="rId30"/>
    <p:sldId id="320" r:id="rId31"/>
    <p:sldId id="321" r:id="rId32"/>
    <p:sldId id="582" r:id="rId33"/>
    <p:sldId id="259" r:id="rId34"/>
    <p:sldId id="267" r:id="rId35"/>
    <p:sldId id="289" r:id="rId36"/>
    <p:sldId id="290" r:id="rId37"/>
    <p:sldId id="268" r:id="rId38"/>
    <p:sldId id="262" r:id="rId39"/>
    <p:sldId id="301" r:id="rId40"/>
    <p:sldId id="264" r:id="rId41"/>
    <p:sldId id="266" r:id="rId42"/>
    <p:sldId id="269" r:id="rId43"/>
    <p:sldId id="271" r:id="rId44"/>
    <p:sldId id="272" r:id="rId45"/>
    <p:sldId id="273" r:id="rId46"/>
    <p:sldId id="274" r:id="rId47"/>
    <p:sldId id="275" r:id="rId48"/>
    <p:sldId id="322" r:id="rId49"/>
    <p:sldId id="286" r:id="rId50"/>
    <p:sldId id="283" r:id="rId51"/>
    <p:sldId id="284" r:id="rId52"/>
    <p:sldId id="285" r:id="rId53"/>
    <p:sldId id="323" r:id="rId54"/>
    <p:sldId id="324" r:id="rId55"/>
    <p:sldId id="335" r:id="rId56"/>
    <p:sldId id="333" r:id="rId57"/>
    <p:sldId id="325" r:id="rId58"/>
    <p:sldId id="277" r:id="rId59"/>
    <p:sldId id="278" r:id="rId60"/>
    <p:sldId id="282" r:id="rId61"/>
    <p:sldId id="279" r:id="rId62"/>
    <p:sldId id="280" r:id="rId63"/>
    <p:sldId id="281" r:id="rId64"/>
    <p:sldId id="336" r:id="rId65"/>
    <p:sldId id="329" r:id="rId66"/>
    <p:sldId id="330" r:id="rId67"/>
    <p:sldId id="331" r:id="rId68"/>
    <p:sldId id="288" r:id="rId69"/>
  </p:sldIdLst>
  <p:sldSz cx="9144000" cy="6858000" type="screen4x3"/>
  <p:notesSz cx="7315200" cy="96012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by Clairmont" initials="TC" lastIdx="1" clrIdx="0">
    <p:extLst>
      <p:ext uri="{19B8F6BF-5375-455C-9EA6-DF929625EA0E}">
        <p15:presenceInfo xmlns:p15="http://schemas.microsoft.com/office/powerpoint/2012/main" userId="7ee081657271a26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99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398" autoAdjust="0"/>
  </p:normalViewPr>
  <p:slideViewPr>
    <p:cSldViewPr>
      <p:cViewPr varScale="1">
        <p:scale>
          <a:sx n="103" d="100"/>
          <a:sy n="103" d="100"/>
        </p:scale>
        <p:origin x="896" y="480"/>
      </p:cViewPr>
      <p:guideLst>
        <p:guide orient="horz" pos="2160"/>
        <p:guide pos="2880"/>
      </p:guideLst>
    </p:cSldViewPr>
  </p:slideViewPr>
  <p:outlineViewPr>
    <p:cViewPr>
      <p:scale>
        <a:sx n="33" d="100"/>
        <a:sy n="33" d="100"/>
      </p:scale>
      <p:origin x="0" y="3318"/>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79" d="100"/>
          <a:sy n="79" d="100"/>
        </p:scale>
        <p:origin x="-211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9" tIns="48314" rIns="96629" bIns="48314" numCol="1" anchor="t" anchorCtr="0" compatLnSpc="1">
            <a:prstTxWarp prst="textNoShape">
              <a:avLst/>
            </a:prstTxWarp>
          </a:bodyPr>
          <a:lstStyle>
            <a:lvl1pPr algn="l" defTabSz="966621">
              <a:defRPr sz="1200"/>
            </a:lvl1pPr>
          </a:lstStyle>
          <a:p>
            <a:pPr>
              <a:defRPr/>
            </a:pPr>
            <a:endParaRPr lang="en-US" dirty="0"/>
          </a:p>
        </p:txBody>
      </p:sp>
      <p:sp>
        <p:nvSpPr>
          <p:cNvPr id="48131" name="Rectangle 3"/>
          <p:cNvSpPr>
            <a:spLocks noGrp="1" noChangeArrowheads="1"/>
          </p:cNvSpPr>
          <p:nvPr>
            <p:ph type="dt" sz="quarter" idx="1"/>
          </p:nvPr>
        </p:nvSpPr>
        <p:spPr bwMode="auto">
          <a:xfrm>
            <a:off x="4142962" y="0"/>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9" tIns="48314" rIns="96629" bIns="48314" numCol="1" anchor="t" anchorCtr="0" compatLnSpc="1">
            <a:prstTxWarp prst="textNoShape">
              <a:avLst/>
            </a:prstTxWarp>
          </a:bodyPr>
          <a:lstStyle>
            <a:lvl1pPr algn="r" defTabSz="966621">
              <a:defRPr sz="1200"/>
            </a:lvl1pPr>
          </a:lstStyle>
          <a:p>
            <a:pPr>
              <a:defRPr/>
            </a:pPr>
            <a:endParaRPr lang="en-US" dirty="0"/>
          </a:p>
        </p:txBody>
      </p:sp>
      <p:sp>
        <p:nvSpPr>
          <p:cNvPr id="48132" name="Rectangle 4"/>
          <p:cNvSpPr>
            <a:spLocks noGrp="1" noChangeArrowheads="1"/>
          </p:cNvSpPr>
          <p:nvPr>
            <p:ph type="ftr" sz="quarter" idx="2"/>
          </p:nvPr>
        </p:nvSpPr>
        <p:spPr bwMode="auto">
          <a:xfrm>
            <a:off x="0" y="9120813"/>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9" tIns="48314" rIns="96629" bIns="48314" numCol="1" anchor="b" anchorCtr="0" compatLnSpc="1">
            <a:prstTxWarp prst="textNoShape">
              <a:avLst/>
            </a:prstTxWarp>
          </a:bodyPr>
          <a:lstStyle>
            <a:lvl1pPr algn="l" defTabSz="966621">
              <a:defRPr sz="1200"/>
            </a:lvl1pPr>
          </a:lstStyle>
          <a:p>
            <a:pPr>
              <a:defRPr/>
            </a:pPr>
            <a:endParaRPr lang="en-US" dirty="0"/>
          </a:p>
        </p:txBody>
      </p:sp>
      <p:sp>
        <p:nvSpPr>
          <p:cNvPr id="48133" name="Rectangle 5"/>
          <p:cNvSpPr>
            <a:spLocks noGrp="1" noChangeArrowheads="1"/>
          </p:cNvSpPr>
          <p:nvPr>
            <p:ph type="sldNum" sz="quarter" idx="3"/>
          </p:nvPr>
        </p:nvSpPr>
        <p:spPr bwMode="auto">
          <a:xfrm>
            <a:off x="4142962" y="9120813"/>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9" tIns="48314" rIns="96629" bIns="48314" numCol="1" anchor="b" anchorCtr="0" compatLnSpc="1">
            <a:prstTxWarp prst="textNoShape">
              <a:avLst/>
            </a:prstTxWarp>
          </a:bodyPr>
          <a:lstStyle>
            <a:lvl1pPr algn="r" defTabSz="966621">
              <a:defRPr sz="1200"/>
            </a:lvl1pPr>
          </a:lstStyle>
          <a:p>
            <a:pPr>
              <a:defRPr/>
            </a:pPr>
            <a:fld id="{F953561F-D353-47DE-BF84-72710D9B72D1}" type="slidenum">
              <a:rPr lang="en-US"/>
              <a:pPr>
                <a:defRPr/>
              </a:pPr>
              <a:t>‹#›</a:t>
            </a:fld>
            <a:endParaRPr lang="en-US" dirty="0"/>
          </a:p>
        </p:txBody>
      </p:sp>
    </p:spTree>
    <p:extLst>
      <p:ext uri="{BB962C8B-B14F-4D97-AF65-F5344CB8AC3E}">
        <p14:creationId xmlns:p14="http://schemas.microsoft.com/office/powerpoint/2010/main" val="93710519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04:12:13.671"/>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3T23:59:14.395"/>
    </inkml:context>
    <inkml:brush xml:id="br0">
      <inkml:brushProperty name="width" value="0.035" units="cm"/>
      <inkml:brushProperty name="height" value="0.035" units="cm"/>
      <inkml:brushProperty name="color" value="#E71224"/>
    </inkml:brush>
  </inkml:definitions>
  <inkml:trace contextRef="#ctx0" brushRef="#br0">1 1 24512,'0'701'0,"3947"-701"0,-3947-701 0,-3947 701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3T23:59:16.422"/>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0:04:16.631"/>
    </inkml:context>
    <inkml:brush xml:id="br0">
      <inkml:brushProperty name="width" value="0.035" units="cm"/>
      <inkml:brushProperty name="height" value="0.035" units="cm"/>
      <inkml:brushProperty name="color" value="#E71224"/>
    </inkml:brush>
  </inkml:definitions>
  <inkml:trace contextRef="#ctx0" brushRef="#br0">0 0 24485,'0'938'0,"568"-938"0,-568-938 0,-568 938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0:06:38.487"/>
    </inkml:context>
    <inkml:brush xml:id="br0">
      <inkml:brushProperty name="width" value="0.035" units="cm"/>
      <inkml:brushProperty name="height" value="0.035" units="cm"/>
      <inkml:brushProperty name="color" value="#E71224"/>
    </inkml:brush>
  </inkml:definitions>
  <inkml:trace contextRef="#ctx0" brushRef="#br0">0 0 24513,'0'563'0,"2309"-563"0,-2309-563 0,-2309 563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0:25:38.289"/>
    </inkml:context>
    <inkml:brush xml:id="br0">
      <inkml:brushProperty name="width" value="0.035" units="cm"/>
      <inkml:brushProperty name="height" value="0.035" units="cm"/>
      <inkml:brushProperty name="color" value="#E71224"/>
    </inkml:brush>
  </inkml:definitions>
  <inkml:trace contextRef="#ctx0" brushRef="#br0">1 0 24507,'0'600'0,"1379"-600"0,-1379-600 0,-1379 600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0:26:26.086"/>
    </inkml:context>
    <inkml:brush xml:id="br0">
      <inkml:brushProperty name="width" value="0.035" units="cm"/>
      <inkml:brushProperty name="height" value="0.035" units="cm"/>
      <inkml:brushProperty name="color" value="#E71224"/>
    </inkml:brush>
  </inkml:definitions>
  <inkml:trace contextRef="#ctx0" brushRef="#br0">0 1 24505,'0'584'0,"2159"-584"0,-2159-584 0,-2159 584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0:39:08.509"/>
    </inkml:context>
    <inkml:brush xml:id="br0">
      <inkml:brushProperty name="width" value="0.035" units="cm"/>
      <inkml:brushProperty name="height" value="0.035" units="cm"/>
      <inkml:brushProperty name="color" value="#E71224"/>
    </inkml:brush>
  </inkml:definitions>
  <inkml:trace contextRef="#ctx0" brushRef="#br0">1 1 24471,'0'1715'0,"11883"-1715"0,-11883-1715 0,-11883 1715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0:37:36.993"/>
    </inkml:context>
    <inkml:brush xml:id="br0">
      <inkml:brushProperty name="width" value="0.035" units="cm"/>
      <inkml:brushProperty name="height" value="0.035" units="cm"/>
      <inkml:brushProperty name="color" value="#E71224"/>
    </inkml:brush>
  </inkml:definitions>
  <inkml:trace contextRef="#ctx0" brushRef="#br0">0 1 24500,'0'628'0,"2642"-628"0,-2642-628 0,-2642 628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0:38:27.932"/>
    </inkml:context>
    <inkml:brush xml:id="br0">
      <inkml:brushProperty name="width" value="0.035" units="cm"/>
      <inkml:brushProperty name="height" value="0.035" units="cm"/>
      <inkml:brushProperty name="color" value="#E71224"/>
    </inkml:brush>
  </inkml:definitions>
  <inkml:trace contextRef="#ctx0" brushRef="#br0">1 0 24498,'0'680'0,"1582"-680"0,-1582-680 0,-1582 680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0:43:45.260"/>
    </inkml:context>
    <inkml:brush xml:id="br0">
      <inkml:brushProperty name="width" value="0.035" units="cm"/>
      <inkml:brushProperty name="height" value="0.035" units="cm"/>
      <inkml:brushProperty name="color" value="#E71224"/>
    </inkml:brush>
  </inkml:definitions>
  <inkml:trace contextRef="#ctx0" brushRef="#br0">0 0 24520,'0'872'0,"1760"-872"0,-1760-872 0,-1760 872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04:12:35.005"/>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0:49:21.061"/>
    </inkml:context>
    <inkml:brush xml:id="br0">
      <inkml:brushProperty name="width" value="0.035" units="cm"/>
      <inkml:brushProperty name="height" value="0.035" units="cm"/>
      <inkml:brushProperty name="color" value="#E71224"/>
    </inkml:brush>
  </inkml:definitions>
  <inkml:trace contextRef="#ctx0" brushRef="#br0">1 0 24529,'0'470'0,"1199"-470"0,-1199-470 0,-1199 470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0T20:06:51.855"/>
    </inkml:context>
    <inkml:brush xml:id="br0">
      <inkml:brushProperty name="width" value="0.035" units="cm"/>
      <inkml:brushProperty name="height" value="0.035" units="cm"/>
      <inkml:brushProperty name="color" value="#E71224"/>
    </inkml:brush>
  </inkml:definitions>
  <inkml:trace contextRef="#ctx0" brushRef="#br0">0 1 24479,'0'512'0,"2597"-512"0,-2597-512 0,-2597 512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0:51:47.112"/>
    </inkml:context>
    <inkml:brush xml:id="br0">
      <inkml:brushProperty name="width" value="0.035" units="cm"/>
      <inkml:brushProperty name="height" value="0.035" units="cm"/>
      <inkml:brushProperty name="color" value="#E71224"/>
    </inkml:brush>
  </inkml:definitions>
  <inkml:trace contextRef="#ctx0" brushRef="#br0">1 0 24575,'4'0'0,"1"0"-8191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0:53:31.322"/>
    </inkml:context>
    <inkml:brush xml:id="br0">
      <inkml:brushProperty name="width" value="0.05" units="cm"/>
      <inkml:brushProperty name="height" value="0.05" units="cm"/>
      <inkml:brushProperty name="color" value="#E71224"/>
    </inkml:brush>
  </inkml:definitions>
  <inkml:trace contextRef="#ctx0" brushRef="#br0">1 5 24575,'0'-4'0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0T20:05:28.095"/>
    </inkml:context>
    <inkml:brush xml:id="br0">
      <inkml:brushProperty name="width" value="0.035" units="cm"/>
      <inkml:brushProperty name="height" value="0.035" units="cm"/>
      <inkml:brushProperty name="color" value="#E71224"/>
    </inkml:brush>
  </inkml:definitions>
  <inkml:trace contextRef="#ctx0" brushRef="#br0">0 0 24502,'0'846'0,"2099"-846"0,-2099-846 0,-2099 846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0T20:05:29.898"/>
    </inkml:context>
    <inkml:brush xml:id="br0">
      <inkml:brushProperty name="width" value="0.035" units="cm"/>
      <inkml:brushProperty name="height" value="0.035" units="cm"/>
      <inkml:brushProperty name="color" value="#E71224"/>
    </inkml:brush>
  </inkml:definitions>
  <inkml:trace contextRef="#ctx0" brushRef="#br0">0 1 24575,'4'0'0,"1"0"-8191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0T20:07:36.697"/>
    </inkml:context>
    <inkml:brush xml:id="br0">
      <inkml:brushProperty name="width" value="0.035" units="cm"/>
      <inkml:brushProperty name="height" value="0.035" units="cm"/>
      <inkml:brushProperty name="color" value="#E71224"/>
    </inkml:brush>
  </inkml:definitions>
  <inkml:trace contextRef="#ctx0" brushRef="#br0">1 1 24495,'0'624'0,"624"-624"0,-624-624 0,-624 624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0:55:33.477"/>
    </inkml:context>
    <inkml:brush xml:id="br0">
      <inkml:brushProperty name="width" value="0.05" units="cm"/>
      <inkml:brushProperty name="height" value="0.05" units="cm"/>
      <inkml:brushProperty name="color" value="#E71224"/>
    </inkml:brush>
  </inkml:definitions>
  <inkml:trace contextRef="#ctx0" brushRef="#br0">0 0 24488,'0'1640'0,"6411"-1640"0,-6411-1640 0,-6411 1640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0T20:08:15.253"/>
    </inkml:context>
    <inkml:brush xml:id="br0">
      <inkml:brushProperty name="width" value="0.035" units="cm"/>
      <inkml:brushProperty name="height" value="0.035" units="cm"/>
      <inkml:brushProperty name="color" value="#E71224"/>
    </inkml:brush>
  </inkml:definitions>
  <inkml:trace contextRef="#ctx0" brushRef="#br0">0 1 24500,'0'605'0,"1646"-605"0,-1646-605 0,-1646 605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0T20:08:30.577"/>
    </inkml:context>
    <inkml:brush xml:id="br0">
      <inkml:brushProperty name="width" value="0.035" units="cm"/>
      <inkml:brushProperty name="height" value="0.035" units="cm"/>
      <inkml:brushProperty name="color" value="#E71224"/>
    </inkml:brush>
  </inkml:definitions>
  <inkml:trace contextRef="#ctx0" brushRef="#br0">1 1 24490,'0'515'0,"1782"-515"0,-1782-515 0,-1782 515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04:12:35.804"/>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0:57:40.017"/>
    </inkml:context>
    <inkml:brush xml:id="br0">
      <inkml:brushProperty name="width" value="0.05" units="cm"/>
      <inkml:brushProperty name="height" value="0.05" units="cm"/>
      <inkml:brushProperty name="color" value="#E71224"/>
    </inkml:brush>
  </inkml:definitions>
  <inkml:trace contextRef="#ctx0" brushRef="#br0">0 0 24511,'0'527'0,"3429"-527"0,-3429-527 0,-3429 527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0:58:19.502"/>
    </inkml:context>
    <inkml:brush xml:id="br0">
      <inkml:brushProperty name="width" value="0.05" units="cm"/>
      <inkml:brushProperty name="height" value="0.05" units="cm"/>
      <inkml:brushProperty name="color" value="#E71224"/>
    </inkml:brush>
  </inkml:definitions>
  <inkml:trace contextRef="#ctx0" brushRef="#br0">0 1 24503,'0'734'0,"1602"-734"0,-1602-734 0,-1602 734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0T20:09:39.305"/>
    </inkml:context>
    <inkml:brush xml:id="br0">
      <inkml:brushProperty name="width" value="0.035" units="cm"/>
      <inkml:brushProperty name="height" value="0.035" units="cm"/>
      <inkml:brushProperty name="color" value="#E71224"/>
    </inkml:brush>
  </inkml:definitions>
  <inkml:trace contextRef="#ctx0" brushRef="#br0">0 1 24512,'0'615'0,"1371"-615"0,-1371-615 0,-1371 615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0T20:10:16.349"/>
    </inkml:context>
    <inkml:brush xml:id="br0">
      <inkml:brushProperty name="width" value="0.035" units="cm"/>
      <inkml:brushProperty name="height" value="0.035" units="cm"/>
      <inkml:brushProperty name="color" value="#E71224"/>
    </inkml:brush>
  </inkml:definitions>
  <inkml:trace contextRef="#ctx0" brushRef="#br0">0 0 24532,'0'1669'0,"6441"-1669"0,-6441-1669 0,-6441 1669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1:01:17.642"/>
    </inkml:context>
    <inkml:brush xml:id="br0">
      <inkml:brushProperty name="width" value="0.05" units="cm"/>
      <inkml:brushProperty name="height" value="0.05" units="cm"/>
      <inkml:brushProperty name="color" value="#E71224"/>
    </inkml:brush>
  </inkml:definitions>
  <inkml:trace contextRef="#ctx0" brushRef="#br0">0 0 24505,'0'503'0,"995"-503"0,-995-503 0,-995 503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1:01:19.334"/>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1:01:52.741"/>
    </inkml:context>
    <inkml:brush xml:id="br0">
      <inkml:brushProperty name="width" value="0.05" units="cm"/>
      <inkml:brushProperty name="height" value="0.05" units="cm"/>
      <inkml:brushProperty name="color" value="#E71224"/>
    </inkml:brush>
  </inkml:definitions>
  <inkml:trace contextRef="#ctx0" brushRef="#br0">0 0 24460,'0'730'0,"1364"-730"0,-1364-730 0,-1364 730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1:01:54.704"/>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1:03:57.280"/>
    </inkml:context>
    <inkml:brush xml:id="br0">
      <inkml:brushProperty name="width" value="0.05" units="cm"/>
      <inkml:brushProperty name="height" value="0.05" units="cm"/>
      <inkml:brushProperty name="color" value="#E71224"/>
    </inkml:brush>
  </inkml:definitions>
  <inkml:trace contextRef="#ctx0" brushRef="#br0">1 0 24522,'0'1775'0,"2249"-1775"0,-2249-1775 0,-2249 1775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1:04:23.026"/>
    </inkml:context>
    <inkml:brush xml:id="br0">
      <inkml:brushProperty name="width" value="0.05" units="cm"/>
      <inkml:brushProperty name="height" value="0.05" units="cm"/>
      <inkml:brushProperty name="color" value="#E71224"/>
    </inkml:brush>
  </inkml:definitions>
  <inkml:trace contextRef="#ctx0" brushRef="#br0">1 0 24524,'0'4066'0,"4065"-4066"0,-4065-4066 0,-4065 4066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04:18:38.008"/>
    </inkml:context>
    <inkml:brush xml:id="br0">
      <inkml:brushProperty name="width" value="0.035" units="cm"/>
      <inkml:brushProperty name="height" value="0.035" units="cm"/>
      <inkml:brushProperty name="color" value="#E71224"/>
    </inkml:brush>
  </inkml:definitions>
  <inkml:trace contextRef="#ctx0" brushRef="#br0">0 1 24488,'0'748'0,"1852"-748"0,-1852-748 0,-1852 748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1:14:59.644"/>
    </inkml:context>
    <inkml:brush xml:id="br0">
      <inkml:brushProperty name="width" value="0.05" units="cm"/>
      <inkml:brushProperty name="height" value="0.05" units="cm"/>
      <inkml:brushProperty name="color" value="#E71224"/>
    </inkml:brush>
  </inkml:definitions>
  <inkml:trace contextRef="#ctx0" brushRef="#br0">0 1 24509,'0'515'0,"1142"-515"0,-1142-515 0,-1142 515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1:15:02.071"/>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0T18:10:14.063"/>
    </inkml:context>
    <inkml:brush xml:id="br0">
      <inkml:brushProperty name="width" value="0.035" units="cm"/>
      <inkml:brushProperty name="height" value="0.035" units="cm"/>
      <inkml:brushProperty name="color" value="#E71224"/>
    </inkml:brush>
  </inkml:definitions>
  <inkml:trace contextRef="#ctx0" brushRef="#br0">0 0 24493,'0'1301'0,"2859"-1301"0,-2859-1301 0,-2859 1301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0T18:54:28.070"/>
    </inkml:context>
    <inkml:brush xml:id="br0">
      <inkml:brushProperty name="width" value="0.035" units="cm"/>
      <inkml:brushProperty name="height" value="0.035" units="cm"/>
      <inkml:brushProperty name="color" value="#E71224"/>
    </inkml:brush>
  </inkml:definitions>
  <inkml:trace contextRef="#ctx0" brushRef="#br0">1 0 24522,'0'2843'0,"2843"-2843"0,-2843-2843 0,-2843 2843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0T18:54:29.765"/>
    </inkml:context>
    <inkml:brush xml:id="br0">
      <inkml:brushProperty name="width" value="0.035" units="cm"/>
      <inkml:brushProperty name="height" value="0.035" units="cm"/>
      <inkml:brushProperty name="color" value="#E71224"/>
    </inkml:brush>
  </inkml:definitions>
  <inkml:trace contextRef="#ctx0" brushRef="#br0">0 1 24575,'5'0'0,"0"0"-8191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0T18:54:52.979"/>
    </inkml:context>
    <inkml:brush xml:id="br0">
      <inkml:brushProperty name="width" value="0.035" units="cm"/>
      <inkml:brushProperty name="height" value="0.035" units="cm"/>
      <inkml:brushProperty name="color" value="#E71224"/>
    </inkml:brush>
  </inkml:definitions>
  <inkml:trace contextRef="#ctx0" brushRef="#br0">0 0 24504,'0'824'0,"2840"-824"0,-2840-824 0,-2840 824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0T18:54:54.453"/>
    </inkml:context>
    <inkml:brush xml:id="br0">
      <inkml:brushProperty name="width" value="0.035" units="cm"/>
      <inkml:brushProperty name="height" value="0.035" units="cm"/>
      <inkml:brushProperty name="color" value="#E71224"/>
    </inkml:brush>
  </inkml:definitions>
  <inkml:trace contextRef="#ctx0" brushRef="#br0">1 17 24575,'8'0'0,"1"-3"0,5-2 0,2 0 0,-1 1-8191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0T18:58:33.058"/>
    </inkml:context>
    <inkml:brush xml:id="br0">
      <inkml:brushProperty name="width" value="0.035" units="cm"/>
      <inkml:brushProperty name="height" value="0.035" units="cm"/>
      <inkml:brushProperty name="color" value="#E71224"/>
    </inkml:brush>
  </inkml:definitions>
  <inkml:trace contextRef="#ctx0" brushRef="#br0">0 0 24494,'0'1405'0,"2477"-1405"0,-2477-1405 0,-2477 1405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0T18:58:38.360"/>
    </inkml:context>
    <inkml:brush xml:id="br0">
      <inkml:brushProperty name="width" value="0.035" units="cm"/>
      <inkml:brushProperty name="height" value="0.035" units="cm"/>
      <inkml:brushProperty name="color" value="#E71224"/>
    </inkml:brush>
  </inkml:definitions>
  <inkml:trace contextRef="#ctx0" brushRef="#br0">0 0 24494,'0'1631'0,"1631"-1631"0,-1631-1631 0,-1631 1631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0T19:05:10.792"/>
    </inkml:context>
    <inkml:brush xml:id="br0">
      <inkml:brushProperty name="width" value="0.035" units="cm"/>
      <inkml:brushProperty name="height" value="0.035" units="cm"/>
      <inkml:brushProperty name="color" value="#E71224"/>
    </inkml:brush>
  </inkml:definitions>
  <inkml:trace contextRef="#ctx0" brushRef="#br0">0 1 24524,'0'1420'0,"2048"-1420"0,-2048-1420 0,-2048 1420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04:15:23.946"/>
    </inkml:context>
    <inkml:brush xml:id="br0">
      <inkml:brushProperty name="width" value="0.035" units="cm"/>
      <inkml:brushProperty name="height" value="0.035" units="cm"/>
      <inkml:brushProperty name="color" value="#E71224"/>
    </inkml:brush>
  </inkml:definitions>
  <inkml:trace contextRef="#ctx0" brushRef="#br0">5591 488 24522,'-1'20'0,"-6"-1"0,-3 0 0,-5 0 0,-5 0 0,-4-1 0,-4 1 0,-3 0 0,-5-1 0,-4 0 0,-4-1 0,-4 0 0,-4 1 0,-3-2 0,-5 0 0,-3 0 0,-3-1 0,-3 0 0,-4-1 0,-3 0 0,-3-1 0,-3 0 0,-3-1 0,-3 0 0,-2-1 0,-3-1 0,-1-1 0,-3 1 0,-2-2 0,-1 0 0,-2-1 0,-2-1 0,-1 0 0,-1-2 0,-2 1 0,0-2 0,0 0 0,-2-2 0,1 1 0,-1-2 0,0 0 0,0-2 0,2 1 0,-1-2 0,1 0 0,1-2 0,0 1 0,2-2 0,2 0 0,0-1 0,2-1 0,3 0 0,1-2 0,2 1 0,3-1 0,2-1 0,2-1 0,3 0 0,3-1 0,3 0 0,3-1 0,3 0 0,3-1 0,4 0 0,3-1 0,4 0 0,3 0 0,5-2 0,3 1 0,4 0 0,4-1 0,4 0 0,4-1 0,4 0 0,5 1 0,4-1 0,4 0 0,4 0 0,4 0 0,5-1 0,4 2 0,5-2 0,4 1 0,4 0 0,4 0 0,4 0 0,5 1 0,4 0 0,4 0 0,4 0 0,4 0 0,4 1 0,3 0 0,5 0 0,3 2 0,4-1 0,3 0 0,4 1 0,3 1 0,3 0 0,3 1 0,3 0 0,3 1 0,3 1 0,2 0 0,2 0 0,3 1 0,2 1 0,1 1 0,3 1 0,2-1 0,0 2 0,2 1 0,2 0 0,0 1 0,1 0 0,1 2 0,-1 0 0,2 1 0,0 0 0,0 2 0,-1 0 0,1 1 0,-2 0 0,0 2 0,0 0 0,-2 1 0,-1 0 0,-1 1 0,-2 2 0,-2-1 0,-1 1 0,-2 1 0,-3 1 0,-1 1 0,-3 0 0,-2 0 0,-3 1 0,-3 1 0,-3 0 0,-3 1 0,-3 0 0,-4 1 0,-3 1 0,-3 0 0,-3-1 0,-5 2 0,-3 0 0,-4 0 0,-4 1 0,-4 0 0,-4 0 0,-5 0 0,-3 0 0,-4 1 0,-4 0 0,-5 0 0,-5 0 0,-3 1 0,-6-2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0T19:05:20.870"/>
    </inkml:context>
    <inkml:brush xml:id="br0">
      <inkml:brushProperty name="width" value="0.035" units="cm"/>
      <inkml:brushProperty name="height" value="0.035" units="cm"/>
      <inkml:brushProperty name="color" value="#E71224"/>
    </inkml:brush>
  </inkml:definitions>
  <inkml:trace contextRef="#ctx0" brushRef="#br0">1 0 24522,'0'1301'0,"849"-1301"0,-849-1301 0,-849 1301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0T19:05:22.604"/>
    </inkml:context>
    <inkml:brush xml:id="br0">
      <inkml:brushProperty name="width" value="0.035" units="cm"/>
      <inkml:brushProperty name="height" value="0.035" units="cm"/>
      <inkml:brushProperty name="color" value="#E71224"/>
    </inkml:brush>
  </inkml:definitions>
  <inkml:trace contextRef="#ctx0" brushRef="#br0">1 1 24575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0T19:07:35.849"/>
    </inkml:context>
    <inkml:brush xml:id="br0">
      <inkml:brushProperty name="width" value="0.035" units="cm"/>
      <inkml:brushProperty name="height" value="0.035" units="cm"/>
      <inkml:brushProperty name="color" value="#E71224"/>
    </inkml:brush>
  </inkml:definitions>
  <inkml:trace contextRef="#ctx0" brushRef="#br0">1 0 24516,'0'495'0,"953"-495"0,-953-495 0,-953 495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0T19:07:37.904"/>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0T19:10:44.744"/>
    </inkml:context>
    <inkml:brush xml:id="br0">
      <inkml:brushProperty name="width" value="0.035" units="cm"/>
      <inkml:brushProperty name="height" value="0.035" units="cm"/>
      <inkml:brushProperty name="color" value="#E71224"/>
    </inkml:brush>
  </inkml:definitions>
  <inkml:trace contextRef="#ctx0" brushRef="#br0">0 0 24515,'0'1812'0,"3029"-1812"0,-3029-1812 0,-3029 1812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0T19:10:50.112"/>
    </inkml:context>
    <inkml:brush xml:id="br0">
      <inkml:brushProperty name="width" value="0.035" units="cm"/>
      <inkml:brushProperty name="height" value="0.035" units="cm"/>
      <inkml:brushProperty name="color" value="#E71224"/>
    </inkml:brush>
  </inkml:definitions>
  <inkml:trace contextRef="#ctx0" brushRef="#br0">0 0 24503,'0'2201'0,"2201"-2201"0,-2201-2201 0,-2201 2201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0T19:10:51.920"/>
    </inkml:context>
    <inkml:brush xml:id="br0">
      <inkml:brushProperty name="width" value="0.035" units="cm"/>
      <inkml:brushProperty name="height" value="0.035" units="cm"/>
      <inkml:brushProperty name="color" value="#E71224"/>
    </inkml:brush>
  </inkml:definitions>
  <inkml:trace contextRef="#ctx0" brushRef="#br0">0 1 24575,'5'0'0,"0"0"-8191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9T04:17:03.707"/>
    </inkml:context>
    <inkml:brush xml:id="br0">
      <inkml:brushProperty name="width" value="0.035" units="cm"/>
      <inkml:brushProperty name="height" value="0.035" units="cm"/>
      <inkml:brushProperty name="color" value="#E71224"/>
    </inkml:brush>
  </inkml:definitions>
  <inkml:trace contextRef="#ctx0" brushRef="#br0">9905 434 24518,'-3'16'0,"-9"1"0,-7 1 0,-8-2 0,-7 1 0,-8 0 0,-7-1 0,-8 0 0,-6 1 0,-8-2 0,-7 1 0,-7-1 0,-6 0 0,-7 0 0,-7-1 0,-6 0 0,-7-1 0,-5 1 0,-7-1 0,-4-1 0,-6 0 0,-6-1 0,-5-1 0,-3 1 0,-6-1 0,-3-1 0,-5 0 0,-4-2 0,-3 1 0,-3-2 0,-3 1 0,-3-2 0,-2 1 0,-2-3 0,-2 1 0,-2-1 0,0-1 0,-2 1 0,0-3 0,-1 0 0,1 0 0,0 0 0,0-3 0,2 1 0,0-1 0,3-1 0,0 1 0,3-3 0,3 1 0,1-2 0,4 1 0,4-2 0,2 1 0,4-2 0,4 0 0,5-1 0,3-1 0,6 1 0,5-1 0,5-1 0,5 0 0,6-1 0,6-1 0,5 1 0,7-1 0,6 0 0,7-1 0,6 0 0,7 0 0,7-1 0,7 1 0,7-2 0,8 1 0,7 0 0,7-1 0,8 0 0,8 1 0,7-2 0,7 1 0,8 1 0,8-2 0,8 1 0,7 1 0,7-2 0,8 2 0,8-1 0,7 1 0,7-1 0,8 2 0,7-1 0,7 0 0,7 1 0,7 0 0,6 0 0,7 1 0,6 0 0,7 0 0,5 1 0,6 1 0,6-1 0,5 2 0,5-1 0,5 1 0,6 1 0,3 1 0,5-1 0,4 2 0,4-1 0,2 2 0,4 0 0,4 1 0,1 0 0,3 2 0,3-1 0,0 1 0,3 1 0,0 1 0,2 1 0,0 0 0,0 0 0,1 2 0,-1 0 0,0 0 0,-2 1 0,0 1 0,-2 1 0,-2 1 0,-2-1 0,-2 2 0,-3 0 0,-3 1 0,-3 0 0,-3 2 0,-4-1 0,-5 2 0,-3-1 0,-6 1 0,-3 1 0,-5 1 0,-6-1 0,-6 2 0,-4-1 0,-7 1 0,-5 1 0,-7 0 0,-6 0 0,-7 1 0,-7 0 0,-6 0 0,-7 1 0,-7 0 0,-8-1 0,-6 2 0,-8-1 0,-7 1 0,-8-1 0,-7 2 0,-8-2 0,-7 1 0,-9 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3T23:50:52.705"/>
    </inkml:context>
    <inkml:brush xml:id="br0">
      <inkml:brushProperty name="width" value="0.035" units="cm"/>
      <inkml:brushProperty name="height" value="0.035" units="cm"/>
      <inkml:brushProperty name="color" value="#E71224"/>
    </inkml:brush>
  </inkml:definitions>
  <inkml:trace contextRef="#ctx0" brushRef="#br0">0 0 24506,'0'320'0,"2376"-320"0,-2376-320 0,-2376 320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3T23:51:06.678"/>
    </inkml:context>
    <inkml:brush xml:id="br0">
      <inkml:brushProperty name="width" value="0.035" units="cm"/>
      <inkml:brushProperty name="height" value="0.035" units="cm"/>
      <inkml:brushProperty name="color" value="#E71224"/>
    </inkml:brush>
  </inkml:definitions>
  <inkml:trace contextRef="#ctx0" brushRef="#br0">0 0 24514,'0'413'0,"1539"-413"0,-1539-413 0,-1539 413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3T23:55:26.934"/>
    </inkml:context>
    <inkml:brush xml:id="br0">
      <inkml:brushProperty name="width" value="0.035" units="cm"/>
      <inkml:brushProperty name="height" value="0.035" units="cm"/>
      <inkml:brushProperty name="color" value="#E71224"/>
    </inkml:brush>
  </inkml:definitions>
  <inkml:trace contextRef="#ctx0" brushRef="#br0">1 1 24492,'0'857'0,"1660"-857"0,-1660-857 0,-1660 857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9" tIns="48314" rIns="96629" bIns="48314" numCol="1" anchor="t" anchorCtr="0" compatLnSpc="1">
            <a:prstTxWarp prst="textNoShape">
              <a:avLst/>
            </a:prstTxWarp>
          </a:bodyPr>
          <a:lstStyle>
            <a:lvl1pPr algn="l" defTabSz="966621">
              <a:defRPr sz="1200"/>
            </a:lvl1pPr>
          </a:lstStyle>
          <a:p>
            <a:pPr>
              <a:defRPr/>
            </a:pPr>
            <a:endParaRPr lang="en-US" dirty="0"/>
          </a:p>
        </p:txBody>
      </p:sp>
      <p:sp>
        <p:nvSpPr>
          <p:cNvPr id="14339" name="Rectangle 3"/>
          <p:cNvSpPr>
            <a:spLocks noGrp="1" noChangeArrowheads="1"/>
          </p:cNvSpPr>
          <p:nvPr>
            <p:ph type="dt" idx="1"/>
          </p:nvPr>
        </p:nvSpPr>
        <p:spPr bwMode="auto">
          <a:xfrm>
            <a:off x="4142962" y="0"/>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9" tIns="48314" rIns="96629" bIns="48314" numCol="1" anchor="t" anchorCtr="0" compatLnSpc="1">
            <a:prstTxWarp prst="textNoShape">
              <a:avLst/>
            </a:prstTxWarp>
          </a:bodyPr>
          <a:lstStyle>
            <a:lvl1pPr algn="r" defTabSz="966621">
              <a:defRPr sz="1200"/>
            </a:lvl1pPr>
          </a:lstStyle>
          <a:p>
            <a:pPr>
              <a:defRPr/>
            </a:pPr>
            <a:endParaRPr lang="en-US" dirty="0"/>
          </a:p>
        </p:txBody>
      </p:sp>
      <p:sp>
        <p:nvSpPr>
          <p:cNvPr id="79876" name="Rectangle 4"/>
          <p:cNvSpPr>
            <a:spLocks noGrp="1" noRot="1" noChangeAspect="1" noChangeArrowheads="1" noTextEdit="1"/>
          </p:cNvSpPr>
          <p:nvPr>
            <p:ph type="sldImg" idx="2"/>
          </p:nvPr>
        </p:nvSpPr>
        <p:spPr bwMode="auto">
          <a:xfrm>
            <a:off x="1258888" y="719138"/>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32183" y="4559587"/>
            <a:ext cx="5850835" cy="4321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9" tIns="48314" rIns="96629" bIns="483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9120813"/>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9" tIns="48314" rIns="96629" bIns="48314" numCol="1" anchor="b" anchorCtr="0" compatLnSpc="1">
            <a:prstTxWarp prst="textNoShape">
              <a:avLst/>
            </a:prstTxWarp>
          </a:bodyPr>
          <a:lstStyle>
            <a:lvl1pPr algn="l" defTabSz="966621">
              <a:defRPr sz="1200"/>
            </a:lvl1pPr>
          </a:lstStyle>
          <a:p>
            <a:pPr>
              <a:defRPr/>
            </a:pPr>
            <a:endParaRPr lang="en-US" dirty="0"/>
          </a:p>
        </p:txBody>
      </p:sp>
      <p:sp>
        <p:nvSpPr>
          <p:cNvPr id="14343" name="Rectangle 7"/>
          <p:cNvSpPr>
            <a:spLocks noGrp="1" noChangeArrowheads="1"/>
          </p:cNvSpPr>
          <p:nvPr>
            <p:ph type="sldNum" sz="quarter" idx="5"/>
          </p:nvPr>
        </p:nvSpPr>
        <p:spPr bwMode="auto">
          <a:xfrm>
            <a:off x="4142962" y="9120813"/>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9" tIns="48314" rIns="96629" bIns="48314" numCol="1" anchor="b" anchorCtr="0" compatLnSpc="1">
            <a:prstTxWarp prst="textNoShape">
              <a:avLst/>
            </a:prstTxWarp>
          </a:bodyPr>
          <a:lstStyle>
            <a:lvl1pPr algn="r" defTabSz="966621">
              <a:defRPr sz="1200"/>
            </a:lvl1pPr>
          </a:lstStyle>
          <a:p>
            <a:pPr>
              <a:defRPr/>
            </a:pPr>
            <a:fld id="{7444A7DA-7820-4517-AAF2-0511FAEE8BBE}" type="slidenum">
              <a:rPr lang="en-US"/>
              <a:pPr>
                <a:defRPr/>
              </a:pPr>
              <a:t>‹#›</a:t>
            </a:fld>
            <a:endParaRPr lang="en-US" dirty="0"/>
          </a:p>
        </p:txBody>
      </p:sp>
    </p:spTree>
    <p:extLst>
      <p:ext uri="{BB962C8B-B14F-4D97-AF65-F5344CB8AC3E}">
        <p14:creationId xmlns:p14="http://schemas.microsoft.com/office/powerpoint/2010/main" val="314062108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4602" y="0"/>
            <a:ext cx="969397" cy="6858000"/>
          </a:xfrm>
          <a:prstGeom prst="rect">
            <a:avLst/>
          </a:prstGeom>
        </p:spPr>
      </p:pic>
      <p:sp>
        <p:nvSpPr>
          <p:cNvPr id="6" name="Line 9"/>
          <p:cNvSpPr>
            <a:spLocks noChangeShapeType="1"/>
          </p:cNvSpPr>
          <p:nvPr userDrawn="1"/>
        </p:nvSpPr>
        <p:spPr bwMode="auto">
          <a:xfrm>
            <a:off x="685800" y="3428326"/>
            <a:ext cx="6172200"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4099" name="Rectangle 3"/>
          <p:cNvSpPr>
            <a:spLocks noGrp="1" noChangeArrowheads="1"/>
          </p:cNvSpPr>
          <p:nvPr>
            <p:ph type="ctrTitle"/>
          </p:nvPr>
        </p:nvSpPr>
        <p:spPr>
          <a:xfrm>
            <a:off x="685800" y="1981200"/>
            <a:ext cx="6096000" cy="1311275"/>
          </a:xfrm>
        </p:spPr>
        <p:txBody>
          <a:bodyPr/>
          <a:lstStyle>
            <a:lvl1pPr>
              <a:defRPr sz="4000"/>
            </a:lvl1pPr>
          </a:lstStyle>
          <a:p>
            <a:pPr lvl="0"/>
            <a:r>
              <a:rPr lang="en-US" noProof="0" dirty="0"/>
              <a:t>Click to edit Master title style</a:t>
            </a:r>
          </a:p>
        </p:txBody>
      </p:sp>
      <p:sp>
        <p:nvSpPr>
          <p:cNvPr id="4100" name="Rectangle 4"/>
          <p:cNvSpPr>
            <a:spLocks noGrp="1" noChangeArrowheads="1"/>
          </p:cNvSpPr>
          <p:nvPr>
            <p:ph type="subTitle" idx="1"/>
          </p:nvPr>
        </p:nvSpPr>
        <p:spPr>
          <a:xfrm>
            <a:off x="762000" y="3657600"/>
            <a:ext cx="6019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7" name="Rectangle 5"/>
          <p:cNvSpPr>
            <a:spLocks noGrp="1" noChangeArrowheads="1"/>
          </p:cNvSpPr>
          <p:nvPr>
            <p:ph type="dt" sz="half" idx="10"/>
          </p:nvPr>
        </p:nvSpPr>
        <p:spPr>
          <a:xfrm>
            <a:off x="257175" y="6248400"/>
            <a:ext cx="1622425" cy="457200"/>
          </a:xfrm>
        </p:spPr>
        <p:txBody>
          <a:bodyPr/>
          <a:lstStyle>
            <a:lvl1pPr>
              <a:defRPr/>
            </a:lvl1pPr>
          </a:lstStyle>
          <a:p>
            <a:pPr>
              <a:defRPr/>
            </a:pPr>
            <a:fld id="{F92E27F0-A413-4A72-A882-F9BC1C193315}" type="datetime1">
              <a:rPr lang="en-US" smtClean="0"/>
              <a:t>6/5/25</a:t>
            </a:fld>
            <a:endParaRPr lang="en-US" dirty="0"/>
          </a:p>
        </p:txBody>
      </p:sp>
      <p:sp>
        <p:nvSpPr>
          <p:cNvPr id="14" name="Rectangle 6"/>
          <p:cNvSpPr>
            <a:spLocks noGrp="1" noChangeArrowheads="1"/>
          </p:cNvSpPr>
          <p:nvPr>
            <p:ph type="ftr" sz="quarter" idx="3"/>
          </p:nvPr>
        </p:nvSpPr>
        <p:spPr bwMode="auto">
          <a:xfrm>
            <a:off x="1981200" y="624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8000"/>
                </a:solidFill>
                <a:latin typeface="+mn-lt"/>
              </a:defRPr>
            </a:lvl1pPr>
          </a:lstStyle>
          <a:p>
            <a:pPr>
              <a:defRPr/>
            </a:pPr>
            <a:endParaRPr lang="en-US" dirty="0"/>
          </a:p>
        </p:txBody>
      </p:sp>
      <p:sp>
        <p:nvSpPr>
          <p:cNvPr id="15" name="Rectangle 7"/>
          <p:cNvSpPr>
            <a:spLocks noGrp="1" noChangeArrowheads="1"/>
          </p:cNvSpPr>
          <p:nvPr>
            <p:ph type="sldNum" sz="quarter" idx="12"/>
          </p:nvPr>
        </p:nvSpPr>
        <p:spPr>
          <a:xfrm>
            <a:off x="6248400" y="6248400"/>
            <a:ext cx="1524000" cy="457200"/>
          </a:xfrm>
        </p:spPr>
        <p:txBody>
          <a:bodyPr/>
          <a:lstStyle>
            <a:lvl1pPr>
              <a:defRPr/>
            </a:lvl1pPr>
          </a:lstStyle>
          <a:p>
            <a:pPr>
              <a:defRPr/>
            </a:pPr>
            <a:fld id="{914F8FE7-3D7B-4D44-A485-EA8CDBAE9B01}" type="slidenum">
              <a:rPr lang="en-US"/>
              <a:pPr>
                <a:defRPr/>
              </a:pPr>
              <a:t>‹#›</a:t>
            </a:fld>
            <a:endParaRPr lang="en-US" dirty="0"/>
          </a:p>
        </p:txBody>
      </p:sp>
      <p:pic>
        <p:nvPicPr>
          <p:cNvPr id="9" name="Picture 8" descr="Logo, icon&#10;&#10;Description automatically generated">
            <a:extLst>
              <a:ext uri="{FF2B5EF4-FFF2-40B4-BE49-F238E27FC236}">
                <a16:creationId xmlns:a16="http://schemas.microsoft.com/office/drawing/2014/main" id="{920E57D5-C022-4258-9450-900A9E4E79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4600" y="381000"/>
            <a:ext cx="2747990" cy="656367"/>
          </a:xfrm>
          <a:prstGeom prst="rect">
            <a:avLst/>
          </a:prstGeom>
        </p:spPr>
      </p:pic>
    </p:spTree>
    <p:extLst>
      <p:ext uri="{BB962C8B-B14F-4D97-AF65-F5344CB8AC3E}">
        <p14:creationId xmlns:p14="http://schemas.microsoft.com/office/powerpoint/2010/main" val="88924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fld id="{4576875B-A255-4433-9BC2-0A3A58E9ABE5}" type="datetime1">
              <a:rPr lang="en-US" smtClean="0"/>
              <a:t>6/5/25</a:t>
            </a:fld>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A0BB2B70-360B-4A65-824F-7EC41AB530DA}" type="slidenum">
              <a:rPr lang="en-US"/>
              <a:pPr>
                <a:defRPr/>
              </a:pPr>
              <a:t>‹#›</a:t>
            </a:fld>
            <a:endParaRPr lang="en-US" dirty="0"/>
          </a:p>
        </p:txBody>
      </p:sp>
      <p:sp>
        <p:nvSpPr>
          <p:cNvPr id="8" name="Rectangle 6"/>
          <p:cNvSpPr>
            <a:spLocks noGrp="1" noChangeArrowheads="1"/>
          </p:cNvSpPr>
          <p:nvPr>
            <p:ph type="ftr" sz="quarter" idx="3"/>
          </p:nvPr>
        </p:nvSpPr>
        <p:spPr bwMode="auto">
          <a:xfrm>
            <a:off x="1981200" y="624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8000"/>
                </a:solidFill>
                <a:latin typeface="+mn-lt"/>
              </a:defRPr>
            </a:lvl1pPr>
          </a:lstStyle>
          <a:p>
            <a:pPr>
              <a:defRPr/>
            </a:pPr>
            <a:endParaRPr lang="en-US" dirty="0"/>
          </a:p>
        </p:txBody>
      </p:sp>
    </p:spTree>
    <p:extLst>
      <p:ext uri="{BB962C8B-B14F-4D97-AF65-F5344CB8AC3E}">
        <p14:creationId xmlns:p14="http://schemas.microsoft.com/office/powerpoint/2010/main" val="2616194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320675"/>
            <a:ext cx="1885950" cy="5775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20675"/>
            <a:ext cx="5505450" cy="5775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fld id="{CC38065A-2312-4AEA-873D-5F5FC4177049}" type="datetime1">
              <a:rPr lang="en-US" smtClean="0"/>
              <a:t>6/5/25</a:t>
            </a:fld>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535C2B2D-34A4-4B2D-8BDF-776110F70E6C}" type="slidenum">
              <a:rPr lang="en-US"/>
              <a:pPr>
                <a:defRPr/>
              </a:pPr>
              <a:t>‹#›</a:t>
            </a:fld>
            <a:endParaRPr lang="en-US" dirty="0"/>
          </a:p>
        </p:txBody>
      </p:sp>
      <p:sp>
        <p:nvSpPr>
          <p:cNvPr id="8" name="Rectangle 6"/>
          <p:cNvSpPr>
            <a:spLocks noGrp="1" noChangeArrowheads="1"/>
          </p:cNvSpPr>
          <p:nvPr>
            <p:ph type="ftr" sz="quarter" idx="3"/>
          </p:nvPr>
        </p:nvSpPr>
        <p:spPr bwMode="auto">
          <a:xfrm>
            <a:off x="1981200" y="624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8000"/>
                </a:solidFill>
                <a:latin typeface="+mn-lt"/>
              </a:defRPr>
            </a:lvl1pPr>
          </a:lstStyle>
          <a:p>
            <a:pPr>
              <a:defRPr/>
            </a:pPr>
            <a:endParaRPr lang="en-US" dirty="0"/>
          </a:p>
        </p:txBody>
      </p:sp>
    </p:spTree>
    <p:extLst>
      <p:ext uri="{BB962C8B-B14F-4D97-AF65-F5344CB8AC3E}">
        <p14:creationId xmlns:p14="http://schemas.microsoft.com/office/powerpoint/2010/main" val="292048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320675"/>
            <a:ext cx="7467600" cy="1431925"/>
          </a:xfrm>
        </p:spPr>
        <p:txBody>
          <a:bodyPr/>
          <a:lstStyle/>
          <a:p>
            <a:r>
              <a:rPr lang="en-US"/>
              <a:t>Click to edit Master title style</a:t>
            </a:r>
          </a:p>
        </p:txBody>
      </p:sp>
      <p:sp>
        <p:nvSpPr>
          <p:cNvPr id="3" name="SmartArt Placeholder 2"/>
          <p:cNvSpPr>
            <a:spLocks noGrp="1"/>
          </p:cNvSpPr>
          <p:nvPr>
            <p:ph type="dgm" idx="1"/>
          </p:nvPr>
        </p:nvSpPr>
        <p:spPr>
          <a:xfrm>
            <a:off x="228600" y="1981200"/>
            <a:ext cx="7543800" cy="4114800"/>
          </a:xfrm>
        </p:spPr>
        <p:txBody>
          <a:bodyPr/>
          <a:lstStyle/>
          <a:p>
            <a:pPr lvl="0"/>
            <a:endParaRPr lang="en-US" noProof="0" dirty="0"/>
          </a:p>
        </p:txBody>
      </p:sp>
      <p:sp>
        <p:nvSpPr>
          <p:cNvPr id="4" name="Rectangle 5"/>
          <p:cNvSpPr>
            <a:spLocks noGrp="1" noChangeArrowheads="1"/>
          </p:cNvSpPr>
          <p:nvPr>
            <p:ph type="dt" sz="half" idx="10"/>
          </p:nvPr>
        </p:nvSpPr>
        <p:spPr/>
        <p:txBody>
          <a:bodyPr/>
          <a:lstStyle>
            <a:lvl1pPr>
              <a:defRPr/>
            </a:lvl1pPr>
          </a:lstStyle>
          <a:p>
            <a:pPr>
              <a:defRPr/>
            </a:pPr>
            <a:fld id="{E8BAFCD8-BE74-4045-B28A-1A6031103A33}" type="datetime1">
              <a:rPr lang="en-US" smtClean="0"/>
              <a:t>6/5/25</a:t>
            </a:fld>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691099A2-A701-42CD-A679-C7B404665051}" type="slidenum">
              <a:rPr lang="en-US"/>
              <a:pPr>
                <a:defRPr/>
              </a:pPr>
              <a:t>‹#›</a:t>
            </a:fld>
            <a:endParaRPr lang="en-US" dirty="0"/>
          </a:p>
        </p:txBody>
      </p:sp>
      <p:sp>
        <p:nvSpPr>
          <p:cNvPr id="8" name="Rectangle 6"/>
          <p:cNvSpPr>
            <a:spLocks noGrp="1" noChangeArrowheads="1"/>
          </p:cNvSpPr>
          <p:nvPr>
            <p:ph type="ftr" sz="quarter" idx="3"/>
          </p:nvPr>
        </p:nvSpPr>
        <p:spPr bwMode="auto">
          <a:xfrm>
            <a:off x="1981200" y="624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8000"/>
                </a:solidFill>
                <a:latin typeface="+mn-lt"/>
              </a:defRPr>
            </a:lvl1pPr>
          </a:lstStyle>
          <a:p>
            <a:pPr>
              <a:defRPr/>
            </a:pPr>
            <a:endParaRPr lang="en-US" dirty="0"/>
          </a:p>
        </p:txBody>
      </p:sp>
    </p:spTree>
    <p:extLst>
      <p:ext uri="{BB962C8B-B14F-4D97-AF65-F5344CB8AC3E}">
        <p14:creationId xmlns:p14="http://schemas.microsoft.com/office/powerpoint/2010/main" val="15778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p:txBody>
          <a:bodyPr/>
          <a:lstStyle>
            <a:lvl1pPr>
              <a:defRPr/>
            </a:lvl1pPr>
          </a:lstStyle>
          <a:p>
            <a:pPr>
              <a:defRPr/>
            </a:pPr>
            <a:fld id="{A984D95B-4F00-4CBB-85B1-3BD2885CBCC6}" type="datetime1">
              <a:rPr lang="en-US" smtClean="0"/>
              <a:t>6/5/25</a:t>
            </a:fld>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914F8FE7-3D7B-4D44-A485-EA8CDBAE9B01}" type="slidenum">
              <a:rPr lang="en-US"/>
              <a:pPr>
                <a:defRPr/>
              </a:pPr>
              <a:t>‹#›</a:t>
            </a:fld>
            <a:endParaRPr lang="en-US" dirty="0"/>
          </a:p>
        </p:txBody>
      </p:sp>
      <p:sp>
        <p:nvSpPr>
          <p:cNvPr id="8" name="Rectangle 6"/>
          <p:cNvSpPr>
            <a:spLocks noGrp="1" noChangeArrowheads="1"/>
          </p:cNvSpPr>
          <p:nvPr>
            <p:ph type="ftr" sz="quarter" idx="3"/>
          </p:nvPr>
        </p:nvSpPr>
        <p:spPr bwMode="auto">
          <a:xfrm>
            <a:off x="1981200" y="624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8000"/>
                </a:solidFill>
                <a:latin typeface="+mn-lt"/>
              </a:defRPr>
            </a:lvl1pPr>
          </a:lstStyle>
          <a:p>
            <a:pPr>
              <a:defRPr/>
            </a:pPr>
            <a:endParaRPr lang="en-US" dirty="0"/>
          </a:p>
        </p:txBody>
      </p:sp>
    </p:spTree>
    <p:extLst>
      <p:ext uri="{BB962C8B-B14F-4D97-AF65-F5344CB8AC3E}">
        <p14:creationId xmlns:p14="http://schemas.microsoft.com/office/powerpoint/2010/main" val="163811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fld id="{527BBD56-3E7F-4599-9EB0-EA53614725B4}" type="datetime1">
              <a:rPr lang="en-US" smtClean="0"/>
              <a:t>6/5/25</a:t>
            </a:fld>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C0E3F64E-B153-456E-8C49-5825F2C4919C}" type="slidenum">
              <a:rPr lang="en-US"/>
              <a:pPr>
                <a:defRPr/>
              </a:pPr>
              <a:t>‹#›</a:t>
            </a:fld>
            <a:endParaRPr lang="en-US" dirty="0"/>
          </a:p>
        </p:txBody>
      </p:sp>
      <p:sp>
        <p:nvSpPr>
          <p:cNvPr id="8" name="Rectangle 6"/>
          <p:cNvSpPr>
            <a:spLocks noGrp="1" noChangeArrowheads="1"/>
          </p:cNvSpPr>
          <p:nvPr>
            <p:ph type="ftr" sz="quarter" idx="3"/>
          </p:nvPr>
        </p:nvSpPr>
        <p:spPr bwMode="auto">
          <a:xfrm>
            <a:off x="1981200" y="624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8000"/>
                </a:solidFill>
                <a:latin typeface="+mn-lt"/>
              </a:defRPr>
            </a:lvl1pPr>
          </a:lstStyle>
          <a:p>
            <a:pPr>
              <a:defRPr/>
            </a:pPr>
            <a:endParaRPr lang="en-US" dirty="0"/>
          </a:p>
        </p:txBody>
      </p:sp>
    </p:spTree>
    <p:extLst>
      <p:ext uri="{BB962C8B-B14F-4D97-AF65-F5344CB8AC3E}">
        <p14:creationId xmlns:p14="http://schemas.microsoft.com/office/powerpoint/2010/main" val="3462890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767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defRPr/>
            </a:lvl1pPr>
          </a:lstStyle>
          <a:p>
            <a:pPr>
              <a:defRPr/>
            </a:pPr>
            <a:fld id="{9FB2B83E-3985-4F3D-8CCE-8EAA2A277CA2}" type="datetime1">
              <a:rPr lang="en-US" smtClean="0"/>
              <a:t>6/5/25</a:t>
            </a:fld>
            <a:endParaRPr lang="en-US" dirty="0"/>
          </a:p>
        </p:txBody>
      </p:sp>
      <p:sp>
        <p:nvSpPr>
          <p:cNvPr id="7" name="Rectangle 7"/>
          <p:cNvSpPr>
            <a:spLocks noGrp="1" noChangeArrowheads="1"/>
          </p:cNvSpPr>
          <p:nvPr>
            <p:ph type="sldNum" sz="quarter" idx="12"/>
          </p:nvPr>
        </p:nvSpPr>
        <p:spPr/>
        <p:txBody>
          <a:bodyPr/>
          <a:lstStyle>
            <a:lvl1pPr>
              <a:defRPr/>
            </a:lvl1pPr>
          </a:lstStyle>
          <a:p>
            <a:pPr>
              <a:defRPr/>
            </a:pPr>
            <a:fld id="{17589D75-2C67-4FD8-8FFF-76C1A0AB4197}" type="slidenum">
              <a:rPr lang="en-US"/>
              <a:pPr>
                <a:defRPr/>
              </a:pPr>
              <a:t>‹#›</a:t>
            </a:fld>
            <a:endParaRPr lang="en-US" dirty="0"/>
          </a:p>
        </p:txBody>
      </p:sp>
      <p:sp>
        <p:nvSpPr>
          <p:cNvPr id="9" name="Rectangle 6"/>
          <p:cNvSpPr>
            <a:spLocks noGrp="1" noChangeArrowheads="1"/>
          </p:cNvSpPr>
          <p:nvPr>
            <p:ph type="ftr" sz="quarter" idx="3"/>
          </p:nvPr>
        </p:nvSpPr>
        <p:spPr bwMode="auto">
          <a:xfrm>
            <a:off x="1981200" y="624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8000"/>
                </a:solidFill>
                <a:latin typeface="+mn-lt"/>
              </a:defRPr>
            </a:lvl1pPr>
          </a:lstStyle>
          <a:p>
            <a:pPr>
              <a:defRPr/>
            </a:pPr>
            <a:endParaRPr lang="en-US" dirty="0"/>
          </a:p>
        </p:txBody>
      </p:sp>
    </p:spTree>
    <p:extLst>
      <p:ext uri="{BB962C8B-B14F-4D97-AF65-F5344CB8AC3E}">
        <p14:creationId xmlns:p14="http://schemas.microsoft.com/office/powerpoint/2010/main" val="778499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a:defRPr/>
            </a:lvl1pPr>
          </a:lstStyle>
          <a:p>
            <a:pPr>
              <a:defRPr/>
            </a:pPr>
            <a:fld id="{CF83F613-AAE1-4318-8147-1A88AB20BE0E}" type="datetime1">
              <a:rPr lang="en-US" smtClean="0"/>
              <a:t>6/5/25</a:t>
            </a:fld>
            <a:endParaRPr lang="en-US" dirty="0"/>
          </a:p>
        </p:txBody>
      </p:sp>
      <p:sp>
        <p:nvSpPr>
          <p:cNvPr id="9" name="Rectangle 7"/>
          <p:cNvSpPr>
            <a:spLocks noGrp="1" noChangeArrowheads="1"/>
          </p:cNvSpPr>
          <p:nvPr>
            <p:ph type="sldNum" sz="quarter" idx="12"/>
          </p:nvPr>
        </p:nvSpPr>
        <p:spPr/>
        <p:txBody>
          <a:bodyPr/>
          <a:lstStyle>
            <a:lvl1pPr>
              <a:defRPr/>
            </a:lvl1pPr>
          </a:lstStyle>
          <a:p>
            <a:pPr>
              <a:defRPr/>
            </a:pPr>
            <a:fld id="{3F8917B5-C678-4ADC-9F1D-C08D4CE74D53}" type="slidenum">
              <a:rPr lang="en-US"/>
              <a:pPr>
                <a:defRPr/>
              </a:pPr>
              <a:t>‹#›</a:t>
            </a:fld>
            <a:endParaRPr lang="en-US" dirty="0"/>
          </a:p>
        </p:txBody>
      </p:sp>
      <p:sp>
        <p:nvSpPr>
          <p:cNvPr id="11" name="Rectangle 6"/>
          <p:cNvSpPr>
            <a:spLocks noGrp="1" noChangeArrowheads="1"/>
          </p:cNvSpPr>
          <p:nvPr>
            <p:ph type="ftr" sz="quarter" idx="13"/>
          </p:nvPr>
        </p:nvSpPr>
        <p:spPr bwMode="auto">
          <a:xfrm>
            <a:off x="1981200" y="624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8000"/>
                </a:solidFill>
                <a:latin typeface="+mn-lt"/>
              </a:defRPr>
            </a:lvl1pPr>
          </a:lstStyle>
          <a:p>
            <a:pPr>
              <a:defRPr/>
            </a:pPr>
            <a:endParaRPr lang="en-US" dirty="0"/>
          </a:p>
        </p:txBody>
      </p:sp>
    </p:spTree>
    <p:extLst>
      <p:ext uri="{BB962C8B-B14F-4D97-AF65-F5344CB8AC3E}">
        <p14:creationId xmlns:p14="http://schemas.microsoft.com/office/powerpoint/2010/main" val="199541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p:txBody>
          <a:bodyPr/>
          <a:lstStyle>
            <a:lvl1pPr>
              <a:defRPr/>
            </a:lvl1pPr>
          </a:lstStyle>
          <a:p>
            <a:pPr>
              <a:defRPr/>
            </a:pPr>
            <a:fld id="{C5C977CE-BECF-4820-A793-E9094BC4834F}" type="datetime1">
              <a:rPr lang="en-US" smtClean="0"/>
              <a:t>6/5/25</a:t>
            </a:fld>
            <a:endParaRPr lang="en-US" dirty="0"/>
          </a:p>
        </p:txBody>
      </p:sp>
      <p:sp>
        <p:nvSpPr>
          <p:cNvPr id="5" name="Rectangle 7"/>
          <p:cNvSpPr>
            <a:spLocks noGrp="1" noChangeArrowheads="1"/>
          </p:cNvSpPr>
          <p:nvPr>
            <p:ph type="sldNum" sz="quarter" idx="12"/>
          </p:nvPr>
        </p:nvSpPr>
        <p:spPr/>
        <p:txBody>
          <a:bodyPr/>
          <a:lstStyle>
            <a:lvl1pPr>
              <a:defRPr/>
            </a:lvl1pPr>
          </a:lstStyle>
          <a:p>
            <a:pPr>
              <a:defRPr/>
            </a:pPr>
            <a:fld id="{E7B6954F-1EF6-4092-968A-09E4303C3627}" type="slidenum">
              <a:rPr lang="en-US"/>
              <a:pPr>
                <a:defRPr/>
              </a:pPr>
              <a:t>‹#›</a:t>
            </a:fld>
            <a:endParaRPr lang="en-US" dirty="0"/>
          </a:p>
        </p:txBody>
      </p:sp>
      <p:sp>
        <p:nvSpPr>
          <p:cNvPr id="7" name="Footer Placeholder 6"/>
          <p:cNvSpPr>
            <a:spLocks noGrp="1" noChangeArrowheads="1"/>
          </p:cNvSpPr>
          <p:nvPr>
            <p:ph type="ftr" sz="quarter" idx="3"/>
          </p:nvPr>
        </p:nvSpPr>
        <p:spPr bwMode="auto">
          <a:xfrm>
            <a:off x="1981200" y="624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8000"/>
                </a:solidFill>
                <a:latin typeface="+mn-lt"/>
              </a:defRPr>
            </a:lvl1pPr>
          </a:lstStyle>
          <a:p>
            <a:pPr>
              <a:defRPr/>
            </a:pPr>
            <a:endParaRPr lang="en-US" dirty="0"/>
          </a:p>
        </p:txBody>
      </p:sp>
    </p:spTree>
    <p:extLst>
      <p:ext uri="{BB962C8B-B14F-4D97-AF65-F5344CB8AC3E}">
        <p14:creationId xmlns:p14="http://schemas.microsoft.com/office/powerpoint/2010/main" val="172988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fld id="{55CA921C-95DE-45EC-B4D1-2DC377FBDD67}" type="datetime1">
              <a:rPr lang="en-US" smtClean="0"/>
              <a:t>6/5/25</a:t>
            </a:fld>
            <a:endParaRPr lang="en-US" dirty="0"/>
          </a:p>
        </p:txBody>
      </p:sp>
      <p:sp>
        <p:nvSpPr>
          <p:cNvPr id="4" name="Rectangle 7"/>
          <p:cNvSpPr>
            <a:spLocks noGrp="1" noChangeArrowheads="1"/>
          </p:cNvSpPr>
          <p:nvPr>
            <p:ph type="sldNum" sz="quarter" idx="12"/>
          </p:nvPr>
        </p:nvSpPr>
        <p:spPr/>
        <p:txBody>
          <a:bodyPr/>
          <a:lstStyle>
            <a:lvl1pPr>
              <a:defRPr/>
            </a:lvl1pPr>
          </a:lstStyle>
          <a:p>
            <a:pPr>
              <a:defRPr/>
            </a:pPr>
            <a:fld id="{C5D141E4-FB32-4614-8774-645BE98EA048}" type="slidenum">
              <a:rPr lang="en-US"/>
              <a:pPr>
                <a:defRPr/>
              </a:pPr>
              <a:t>‹#›</a:t>
            </a:fld>
            <a:endParaRPr lang="en-US" dirty="0"/>
          </a:p>
        </p:txBody>
      </p:sp>
      <p:sp>
        <p:nvSpPr>
          <p:cNvPr id="6" name="Rectangle 6"/>
          <p:cNvSpPr>
            <a:spLocks noGrp="1" noChangeArrowheads="1"/>
          </p:cNvSpPr>
          <p:nvPr>
            <p:ph type="ftr" sz="quarter" idx="3"/>
          </p:nvPr>
        </p:nvSpPr>
        <p:spPr bwMode="auto">
          <a:xfrm>
            <a:off x="1981200" y="624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8000"/>
                </a:solidFill>
                <a:latin typeface="+mn-lt"/>
              </a:defRPr>
            </a:lvl1pPr>
          </a:lstStyle>
          <a:p>
            <a:pPr>
              <a:defRPr/>
            </a:pPr>
            <a:endParaRPr lang="en-US" dirty="0"/>
          </a:p>
        </p:txBody>
      </p:sp>
    </p:spTree>
    <p:extLst>
      <p:ext uri="{BB962C8B-B14F-4D97-AF65-F5344CB8AC3E}">
        <p14:creationId xmlns:p14="http://schemas.microsoft.com/office/powerpoint/2010/main" val="2843074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fld id="{0758B30D-C8C3-4662-9DB3-825B581D6B1E}" type="datetime1">
              <a:rPr lang="en-US" smtClean="0"/>
              <a:t>6/5/25</a:t>
            </a:fld>
            <a:endParaRPr lang="en-US" dirty="0"/>
          </a:p>
        </p:txBody>
      </p:sp>
      <p:sp>
        <p:nvSpPr>
          <p:cNvPr id="7" name="Rectangle 7"/>
          <p:cNvSpPr>
            <a:spLocks noGrp="1" noChangeArrowheads="1"/>
          </p:cNvSpPr>
          <p:nvPr>
            <p:ph type="sldNum" sz="quarter" idx="12"/>
          </p:nvPr>
        </p:nvSpPr>
        <p:spPr/>
        <p:txBody>
          <a:bodyPr/>
          <a:lstStyle>
            <a:lvl1pPr>
              <a:defRPr/>
            </a:lvl1pPr>
          </a:lstStyle>
          <a:p>
            <a:pPr>
              <a:defRPr/>
            </a:pPr>
            <a:fld id="{3126F387-0547-4028-BF4C-A7C21552A273}" type="slidenum">
              <a:rPr lang="en-US"/>
              <a:pPr>
                <a:defRPr/>
              </a:pPr>
              <a:t>‹#›</a:t>
            </a:fld>
            <a:endParaRPr lang="en-US" dirty="0"/>
          </a:p>
        </p:txBody>
      </p:sp>
      <p:sp>
        <p:nvSpPr>
          <p:cNvPr id="9" name="Rectangle 6"/>
          <p:cNvSpPr>
            <a:spLocks noGrp="1" noChangeArrowheads="1"/>
          </p:cNvSpPr>
          <p:nvPr>
            <p:ph type="ftr" sz="quarter" idx="3"/>
          </p:nvPr>
        </p:nvSpPr>
        <p:spPr bwMode="auto">
          <a:xfrm>
            <a:off x="1981200" y="624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8000"/>
                </a:solidFill>
                <a:latin typeface="+mn-lt"/>
              </a:defRPr>
            </a:lvl1pPr>
          </a:lstStyle>
          <a:p>
            <a:pPr>
              <a:defRPr/>
            </a:pPr>
            <a:endParaRPr lang="en-US" dirty="0"/>
          </a:p>
        </p:txBody>
      </p:sp>
    </p:spTree>
    <p:extLst>
      <p:ext uri="{BB962C8B-B14F-4D97-AF65-F5344CB8AC3E}">
        <p14:creationId xmlns:p14="http://schemas.microsoft.com/office/powerpoint/2010/main" val="50280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fld id="{CC0B8BA1-72D0-45B5-8DE7-B45A4D769107}" type="datetime1">
              <a:rPr lang="en-US" smtClean="0"/>
              <a:t>6/5/25</a:t>
            </a:fld>
            <a:endParaRPr lang="en-US" dirty="0"/>
          </a:p>
        </p:txBody>
      </p:sp>
      <p:sp>
        <p:nvSpPr>
          <p:cNvPr id="7" name="Rectangle 7"/>
          <p:cNvSpPr>
            <a:spLocks noGrp="1" noChangeArrowheads="1"/>
          </p:cNvSpPr>
          <p:nvPr>
            <p:ph type="sldNum" sz="quarter" idx="12"/>
          </p:nvPr>
        </p:nvSpPr>
        <p:spPr/>
        <p:txBody>
          <a:bodyPr/>
          <a:lstStyle>
            <a:lvl1pPr>
              <a:defRPr/>
            </a:lvl1pPr>
          </a:lstStyle>
          <a:p>
            <a:pPr>
              <a:defRPr/>
            </a:pPr>
            <a:fld id="{109C0065-0515-4CBD-9DBC-4FAFA35CE6BB}" type="slidenum">
              <a:rPr lang="en-US"/>
              <a:pPr>
                <a:defRPr/>
              </a:pPr>
              <a:t>‹#›</a:t>
            </a:fld>
            <a:endParaRPr lang="en-US" dirty="0"/>
          </a:p>
        </p:txBody>
      </p:sp>
      <p:sp>
        <p:nvSpPr>
          <p:cNvPr id="9" name="Rectangle 6"/>
          <p:cNvSpPr>
            <a:spLocks noGrp="1" noChangeArrowheads="1"/>
          </p:cNvSpPr>
          <p:nvPr>
            <p:ph type="ftr" sz="quarter" idx="3"/>
          </p:nvPr>
        </p:nvSpPr>
        <p:spPr bwMode="auto">
          <a:xfrm>
            <a:off x="1981200" y="624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8000"/>
                </a:solidFill>
                <a:latin typeface="+mn-lt"/>
              </a:defRPr>
            </a:lvl1pPr>
          </a:lstStyle>
          <a:p>
            <a:pPr>
              <a:defRPr/>
            </a:pPr>
            <a:endParaRPr lang="en-US" dirty="0"/>
          </a:p>
        </p:txBody>
      </p:sp>
    </p:spTree>
    <p:extLst>
      <p:ext uri="{BB962C8B-B14F-4D97-AF65-F5344CB8AC3E}">
        <p14:creationId xmlns:p14="http://schemas.microsoft.com/office/powerpoint/2010/main" val="295146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228600" y="320675"/>
            <a:ext cx="7467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028" name="Rectangle 4"/>
          <p:cNvSpPr>
            <a:spLocks noGrp="1" noChangeArrowheads="1"/>
          </p:cNvSpPr>
          <p:nvPr>
            <p:ph type="body" idx="1"/>
          </p:nvPr>
        </p:nvSpPr>
        <p:spPr bwMode="auto">
          <a:xfrm>
            <a:off x="2286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7" name="Rectangle 5"/>
          <p:cNvSpPr>
            <a:spLocks noGrp="1" noChangeArrowheads="1"/>
          </p:cNvSpPr>
          <p:nvPr>
            <p:ph type="dt" sz="half" idx="2"/>
          </p:nvPr>
        </p:nvSpPr>
        <p:spPr bwMode="auto">
          <a:xfrm>
            <a:off x="228600" y="6248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solidFill>
                  <a:srgbClr val="008000"/>
                </a:solidFill>
                <a:latin typeface="+mn-lt"/>
              </a:defRPr>
            </a:lvl1pPr>
          </a:lstStyle>
          <a:p>
            <a:pPr>
              <a:defRPr/>
            </a:pPr>
            <a:fld id="{DBB0A9C1-5171-4218-A606-A6F55C12A60E}" type="datetime1">
              <a:rPr lang="en-US" smtClean="0"/>
              <a:t>6/5/25</a:t>
            </a:fld>
            <a:endParaRPr lang="en-US" dirty="0"/>
          </a:p>
        </p:txBody>
      </p:sp>
      <p:sp>
        <p:nvSpPr>
          <p:cNvPr id="3078" name="Rectangle 6"/>
          <p:cNvSpPr>
            <a:spLocks noGrp="1" noChangeArrowheads="1"/>
          </p:cNvSpPr>
          <p:nvPr>
            <p:ph type="ftr" sz="quarter" idx="3"/>
          </p:nvPr>
        </p:nvSpPr>
        <p:spPr bwMode="auto">
          <a:xfrm>
            <a:off x="1981200" y="6248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8000"/>
                </a:solidFill>
                <a:latin typeface="+mn-lt"/>
              </a:defRPr>
            </a:lvl1pPr>
          </a:lstStyle>
          <a:p>
            <a:pPr>
              <a:defRPr/>
            </a:pPr>
            <a:endParaRPr lang="en-US" dirty="0"/>
          </a:p>
        </p:txBody>
      </p:sp>
      <p:sp>
        <p:nvSpPr>
          <p:cNvPr id="3079" name="Rectangle 7"/>
          <p:cNvSpPr>
            <a:spLocks noGrp="1" noChangeArrowheads="1"/>
          </p:cNvSpPr>
          <p:nvPr>
            <p:ph type="sldNum" sz="quarter" idx="4"/>
          </p:nvPr>
        </p:nvSpPr>
        <p:spPr bwMode="auto">
          <a:xfrm>
            <a:off x="6248400" y="6248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8000"/>
                </a:solidFill>
                <a:latin typeface="+mn-lt"/>
              </a:defRPr>
            </a:lvl1pPr>
          </a:lstStyle>
          <a:p>
            <a:pPr>
              <a:defRPr/>
            </a:pPr>
            <a:fld id="{A9F4AB90-7376-4E10-999A-49E4A40DFC16}" type="slidenum">
              <a:rPr lang="en-US"/>
              <a:pPr>
                <a:defRPr/>
              </a:pPr>
              <a:t>‹#›</a:t>
            </a:fld>
            <a:endParaRPr lang="en-US" dirty="0"/>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74602" y="0"/>
            <a:ext cx="969397" cy="6858000"/>
          </a:xfrm>
          <a:prstGeom prst="rect">
            <a:avLst/>
          </a:prstGeom>
        </p:spPr>
      </p:pic>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65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Char char="•"/>
        <a:defRPr sz="2000">
          <a:solidFill>
            <a:schemeClr val="tx1"/>
          </a:solidFill>
          <a:latin typeface="+mn-lt"/>
        </a:defRPr>
      </a:lvl5pPr>
      <a:lvl6pPr marL="2514600" indent="-228600" algn="l" rtl="0" fontAlgn="base">
        <a:spcBef>
          <a:spcPct val="20000"/>
        </a:spcBef>
        <a:spcAft>
          <a:spcPct val="0"/>
        </a:spcAft>
        <a:buClr>
          <a:schemeClr val="bg2"/>
        </a:buClr>
        <a:buChar char="•"/>
        <a:defRPr sz="2000">
          <a:solidFill>
            <a:schemeClr val="tx1"/>
          </a:solidFill>
          <a:latin typeface="+mn-lt"/>
        </a:defRPr>
      </a:lvl6pPr>
      <a:lvl7pPr marL="2971800" indent="-228600" algn="l" rtl="0" fontAlgn="base">
        <a:spcBef>
          <a:spcPct val="20000"/>
        </a:spcBef>
        <a:spcAft>
          <a:spcPct val="0"/>
        </a:spcAft>
        <a:buClr>
          <a:schemeClr val="bg2"/>
        </a:buClr>
        <a:buChar char="•"/>
        <a:defRPr sz="2000">
          <a:solidFill>
            <a:schemeClr val="tx1"/>
          </a:solidFill>
          <a:latin typeface="+mn-lt"/>
        </a:defRPr>
      </a:lvl7pPr>
      <a:lvl8pPr marL="3429000" indent="-228600" algn="l" rtl="0" fontAlgn="base">
        <a:spcBef>
          <a:spcPct val="20000"/>
        </a:spcBef>
        <a:spcAft>
          <a:spcPct val="0"/>
        </a:spcAft>
        <a:buClr>
          <a:schemeClr val="bg2"/>
        </a:buClr>
        <a:buChar char="•"/>
        <a:defRPr sz="2000">
          <a:solidFill>
            <a:schemeClr val="tx1"/>
          </a:solidFill>
          <a:latin typeface="+mn-lt"/>
        </a:defRPr>
      </a:lvl8pPr>
      <a:lvl9pPr marL="3886200" indent="-228600" algn="l" rtl="0" fontAlgn="base">
        <a:spcBef>
          <a:spcPct val="20000"/>
        </a:spcBef>
        <a:spcAft>
          <a:spcPct val="0"/>
        </a:spcAft>
        <a:buClr>
          <a:schemeClr val="bg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customXml" Target="../ink/ink2.xml"/><Relationship Id="rId4" Type="http://schemas.openxmlformats.org/officeDocument/2006/relationships/image" Target="../media/image4.pn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ustomXml" Target="../ink/ink8.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1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customXml" Target="../ink/ink13.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customXml" Target="../ink/ink15.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customXml" Target="../ink/ink18.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customXml" Target="../ink/ink21.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customXml" Target="../ink/ink22.xml"/><Relationship Id="rId7" Type="http://schemas.openxmlformats.org/officeDocument/2006/relationships/customXml" Target="../ink/ink24.xml"/><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40.png"/><Relationship Id="rId5" Type="http://schemas.openxmlformats.org/officeDocument/2006/relationships/customXml" Target="../ink/ink23.xml"/><Relationship Id="rId10" Type="http://schemas.openxmlformats.org/officeDocument/2006/relationships/customXml" Target="../ink/ink26.xml"/><Relationship Id="rId4" Type="http://schemas.openxmlformats.org/officeDocument/2006/relationships/image" Target="../media/image37.png"/><Relationship Id="rId9" Type="http://schemas.openxmlformats.org/officeDocument/2006/relationships/customXml" Target="../ink/ink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customXml" Target="../ink/ink29.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customXml" Target="../ink/ink33.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customXml" Target="../ink/ink34.xml"/><Relationship Id="rId2"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customXml" Target="../ink/ink35.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ustomXml" Target="../ink/ink36.xml"/><Relationship Id="rId2" Type="http://schemas.openxmlformats.org/officeDocument/2006/relationships/image" Target="../media/image57.pn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customXml" Target="../ink/ink37.xml"/><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customXml" Target="../ink/ink38.xml"/><Relationship Id="rId2" Type="http://schemas.openxmlformats.org/officeDocument/2006/relationships/image" Target="../media/image58.png"/><Relationship Id="rId1" Type="http://schemas.openxmlformats.org/officeDocument/2006/relationships/slideLayout" Target="../slideLayouts/slideLayout6.xml"/><Relationship Id="rId6" Type="http://schemas.openxmlformats.org/officeDocument/2006/relationships/image" Target="../media/image63.png"/><Relationship Id="rId5" Type="http://schemas.openxmlformats.org/officeDocument/2006/relationships/customXml" Target="../ink/ink39.xml"/><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customXml" Target="../ink/ink40.xml"/><Relationship Id="rId7" Type="http://schemas.openxmlformats.org/officeDocument/2006/relationships/customXml" Target="../ink/ink42.xml"/><Relationship Id="rId2" Type="http://schemas.openxmlformats.org/officeDocument/2006/relationships/image" Target="../media/image64.pn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customXml" Target="../ink/ink41.xml"/><Relationship Id="rId4" Type="http://schemas.openxmlformats.org/officeDocument/2006/relationships/image" Target="../media/image67.png"/></Relationships>
</file>

<file path=ppt/slides/_rels/slide4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customXml" Target="../ink/ink43.xml"/><Relationship Id="rId7" Type="http://schemas.openxmlformats.org/officeDocument/2006/relationships/customXml" Target="../ink/ink45.xml"/><Relationship Id="rId2" Type="http://schemas.openxmlformats.org/officeDocument/2006/relationships/image" Target="../media/image72.pn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customXml" Target="../ink/ink44.xml"/><Relationship Id="rId10" Type="http://schemas.openxmlformats.org/officeDocument/2006/relationships/image" Target="../media/image76.png"/><Relationship Id="rId4" Type="http://schemas.openxmlformats.org/officeDocument/2006/relationships/image" Target="../media/image74.png"/><Relationship Id="rId9" Type="http://schemas.openxmlformats.org/officeDocument/2006/relationships/customXml" Target="../ink/ink46.xml"/></Relationships>
</file>

<file path=ppt/slides/_rels/slide58.xml.rels><?xml version="1.0" encoding="UTF-8" standalone="yes"?>
<Relationships xmlns="http://schemas.openxmlformats.org/package/2006/relationships"><Relationship Id="rId3" Type="http://schemas.openxmlformats.org/officeDocument/2006/relationships/customXml" Target="../ink/ink47.xml"/><Relationship Id="rId2" Type="http://schemas.openxmlformats.org/officeDocument/2006/relationships/image" Target="../media/image73.png"/><Relationship Id="rId1" Type="http://schemas.openxmlformats.org/officeDocument/2006/relationships/slideLayout" Target="../slideLayouts/slideLayout6.xml"/><Relationship Id="rId6" Type="http://schemas.openxmlformats.org/officeDocument/2006/relationships/image" Target="../media/image79.png"/><Relationship Id="rId5" Type="http://schemas.openxmlformats.org/officeDocument/2006/relationships/customXml" Target="../ink/ink48.xml"/><Relationship Id="rId4" Type="http://schemas.openxmlformats.org/officeDocument/2006/relationships/image" Target="../media/image78.png"/></Relationships>
</file>

<file path=ppt/slides/_rels/slide5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49.xml"/><Relationship Id="rId7" Type="http://schemas.openxmlformats.org/officeDocument/2006/relationships/customXml" Target="../ink/ink51.xml"/><Relationship Id="rId2" Type="http://schemas.openxmlformats.org/officeDocument/2006/relationships/image" Target="../media/image80.png"/><Relationship Id="rId1" Type="http://schemas.openxmlformats.org/officeDocument/2006/relationships/slideLayout" Target="../slideLayouts/slideLayout6.xml"/><Relationship Id="rId6" Type="http://schemas.openxmlformats.org/officeDocument/2006/relationships/image" Target="../media/image83.png"/><Relationship Id="rId5" Type="http://schemas.openxmlformats.org/officeDocument/2006/relationships/customXml" Target="../ink/ink50.xml"/><Relationship Id="rId4" Type="http://schemas.openxmlformats.org/officeDocument/2006/relationships/image" Target="../media/image82.png"/></Relationships>
</file>

<file path=ppt/slides/_rels/slide61.xml.rels><?xml version="1.0" encoding="UTF-8" standalone="yes"?>
<Relationships xmlns="http://schemas.openxmlformats.org/package/2006/relationships"><Relationship Id="rId3" Type="http://schemas.openxmlformats.org/officeDocument/2006/relationships/customXml" Target="../ink/ink52.xml"/><Relationship Id="rId2" Type="http://schemas.openxmlformats.org/officeDocument/2006/relationships/image" Target="../media/image8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customXml" Target="../ink/ink53.xml"/><Relationship Id="rId4" Type="http://schemas.openxmlformats.org/officeDocument/2006/relationships/image" Target="../media/image85.png"/></Relationships>
</file>

<file path=ppt/slides/_rels/slide6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customXml" Target="../ink/ink54.xml"/><Relationship Id="rId7" Type="http://schemas.openxmlformats.org/officeDocument/2006/relationships/customXml" Target="../ink/ink56.xml"/><Relationship Id="rId2" Type="http://schemas.openxmlformats.org/officeDocument/2006/relationships/image" Target="../media/image84.png"/><Relationship Id="rId1" Type="http://schemas.openxmlformats.org/officeDocument/2006/relationships/slideLayout" Target="../slideLayouts/slideLayout6.xml"/><Relationship Id="rId6" Type="http://schemas.openxmlformats.org/officeDocument/2006/relationships/image" Target="../media/image88.png"/><Relationship Id="rId5" Type="http://schemas.openxmlformats.org/officeDocument/2006/relationships/customXml" Target="../ink/ink55.xml"/><Relationship Id="rId4" Type="http://schemas.openxmlformats.org/officeDocument/2006/relationships/image" Target="../media/image87.png"/></Relationships>
</file>

<file path=ppt/slides/_rels/slide6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B1E05-EAD6-1502-C8DF-AE0127F65B03}"/>
              </a:ext>
            </a:extLst>
          </p:cNvPr>
          <p:cNvSpPr>
            <a:spLocks noGrp="1"/>
          </p:cNvSpPr>
          <p:nvPr>
            <p:ph type="ctrTitle"/>
          </p:nvPr>
        </p:nvSpPr>
        <p:spPr>
          <a:xfrm>
            <a:off x="685800" y="1539876"/>
            <a:ext cx="6096000" cy="1752600"/>
          </a:xfrm>
        </p:spPr>
        <p:txBody>
          <a:bodyPr>
            <a:normAutofit/>
          </a:bodyPr>
          <a:lstStyle/>
          <a:p>
            <a:r>
              <a:rPr lang="en-US" sz="3200" dirty="0"/>
              <a:t>VARA FM SET UP USING</a:t>
            </a:r>
            <a:br>
              <a:rPr lang="en-US" sz="3200" dirty="0"/>
            </a:br>
            <a:r>
              <a:rPr lang="en-US" sz="3200" dirty="0"/>
              <a:t>DRA-50 &amp; DIGIRIG SOUND CARD</a:t>
            </a:r>
          </a:p>
        </p:txBody>
      </p:sp>
      <p:sp>
        <p:nvSpPr>
          <p:cNvPr id="3" name="Subtitle 2">
            <a:extLst>
              <a:ext uri="{FF2B5EF4-FFF2-40B4-BE49-F238E27FC236}">
                <a16:creationId xmlns:a16="http://schemas.microsoft.com/office/drawing/2014/main" id="{1D3F1E8C-0D0F-0635-3FF5-7F264D0D7613}"/>
              </a:ext>
            </a:extLst>
          </p:cNvPr>
          <p:cNvSpPr>
            <a:spLocks noGrp="1"/>
          </p:cNvSpPr>
          <p:nvPr>
            <p:ph type="subTitle" idx="1"/>
          </p:nvPr>
        </p:nvSpPr>
        <p:spPr/>
        <p:txBody>
          <a:bodyPr/>
          <a:lstStyle/>
          <a:p>
            <a:r>
              <a:rPr lang="en-US" dirty="0"/>
              <a:t>KB7RHI</a:t>
            </a:r>
          </a:p>
        </p:txBody>
      </p:sp>
    </p:spTree>
    <p:extLst>
      <p:ext uri="{BB962C8B-B14F-4D97-AF65-F5344CB8AC3E}">
        <p14:creationId xmlns:p14="http://schemas.microsoft.com/office/powerpoint/2010/main" val="3388382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06E8F-A333-A7E3-2BEB-5D78E769D225}"/>
              </a:ext>
            </a:extLst>
          </p:cNvPr>
          <p:cNvSpPr>
            <a:spLocks noGrp="1"/>
          </p:cNvSpPr>
          <p:nvPr>
            <p:ph type="title"/>
          </p:nvPr>
        </p:nvSpPr>
        <p:spPr>
          <a:xfrm>
            <a:off x="228600" y="552271"/>
            <a:ext cx="7467600" cy="1200329"/>
          </a:xfrm>
        </p:spPr>
        <p:txBody>
          <a:bodyPr/>
          <a:lstStyle/>
          <a:p>
            <a:r>
              <a:rPr lang="en-US" sz="3600" dirty="0"/>
              <a:t>What happens if I do not buy a VARA license?</a:t>
            </a:r>
          </a:p>
        </p:txBody>
      </p:sp>
      <p:sp>
        <p:nvSpPr>
          <p:cNvPr id="3" name="Content Placeholder 2">
            <a:extLst>
              <a:ext uri="{FF2B5EF4-FFF2-40B4-BE49-F238E27FC236}">
                <a16:creationId xmlns:a16="http://schemas.microsoft.com/office/drawing/2014/main" id="{B9E8F5E7-25B8-2CCD-7176-F9DEAA91ADED}"/>
              </a:ext>
            </a:extLst>
          </p:cNvPr>
          <p:cNvSpPr>
            <a:spLocks noGrp="1"/>
          </p:cNvSpPr>
          <p:nvPr>
            <p:ph idx="1"/>
          </p:nvPr>
        </p:nvSpPr>
        <p:spPr/>
        <p:txBody>
          <a:bodyPr>
            <a:normAutofit lnSpcReduction="10000"/>
          </a:bodyPr>
          <a:lstStyle/>
          <a:p>
            <a:r>
              <a:rPr lang="en-US" sz="2700" dirty="0"/>
              <a:t>Without a VARA license, you will be limited to the following: (You will not be a happy camper)</a:t>
            </a:r>
          </a:p>
          <a:p>
            <a:r>
              <a:rPr lang="en-US" sz="2700" dirty="0"/>
              <a:t>1) Compression is turned off</a:t>
            </a:r>
          </a:p>
          <a:p>
            <a:r>
              <a:rPr lang="en-US" sz="2700" dirty="0"/>
              <a:t>2) Speed is limited to level 2 (1,188 bps)</a:t>
            </a:r>
          </a:p>
          <a:p>
            <a:r>
              <a:rPr lang="en-US" sz="2700" dirty="0"/>
              <a:t>3) You can not be a Digipeater or use a Digipeater</a:t>
            </a:r>
          </a:p>
          <a:p>
            <a:r>
              <a:rPr lang="en-US" sz="2700" dirty="0"/>
              <a:t>4) You will see a perpetual nag screen to purchase the license</a:t>
            </a:r>
          </a:p>
        </p:txBody>
      </p:sp>
    </p:spTree>
    <p:extLst>
      <p:ext uri="{BB962C8B-B14F-4D97-AF65-F5344CB8AC3E}">
        <p14:creationId xmlns:p14="http://schemas.microsoft.com/office/powerpoint/2010/main" val="2330138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4F8FA-038B-0E49-3E84-4D617FBE863F}"/>
              </a:ext>
            </a:extLst>
          </p:cNvPr>
          <p:cNvSpPr>
            <a:spLocks noGrp="1"/>
          </p:cNvSpPr>
          <p:nvPr>
            <p:ph type="title"/>
          </p:nvPr>
        </p:nvSpPr>
        <p:spPr>
          <a:xfrm>
            <a:off x="228600" y="182940"/>
            <a:ext cx="7467600" cy="1569660"/>
          </a:xfrm>
        </p:spPr>
        <p:txBody>
          <a:bodyPr/>
          <a:lstStyle/>
          <a:p>
            <a:r>
              <a:rPr lang="en-US" sz="3200" dirty="0"/>
              <a:t>Lets see what you can do with a VARA license…demonstrations today</a:t>
            </a:r>
          </a:p>
        </p:txBody>
      </p:sp>
      <p:sp>
        <p:nvSpPr>
          <p:cNvPr id="3" name="Content Placeholder 2">
            <a:extLst>
              <a:ext uri="{FF2B5EF4-FFF2-40B4-BE49-F238E27FC236}">
                <a16:creationId xmlns:a16="http://schemas.microsoft.com/office/drawing/2014/main" id="{E32196C4-5308-9F11-15F4-DEE537482A6E}"/>
              </a:ext>
            </a:extLst>
          </p:cNvPr>
          <p:cNvSpPr>
            <a:spLocks noGrp="1"/>
          </p:cNvSpPr>
          <p:nvPr>
            <p:ph idx="1"/>
          </p:nvPr>
        </p:nvSpPr>
        <p:spPr/>
        <p:txBody>
          <a:bodyPr>
            <a:normAutofit/>
          </a:bodyPr>
          <a:lstStyle/>
          <a:p>
            <a:r>
              <a:rPr lang="en-US" sz="2700" dirty="0"/>
              <a:t>1) Show the station view when </a:t>
            </a:r>
            <a:r>
              <a:rPr lang="en-US" sz="2700" b="1" dirty="0"/>
              <a:t>sending</a:t>
            </a:r>
            <a:r>
              <a:rPr lang="en-US" sz="2700" dirty="0"/>
              <a:t> out an email message with a </a:t>
            </a:r>
            <a:r>
              <a:rPr lang="en-US" sz="2700" b="1" dirty="0"/>
              <a:t>picture</a:t>
            </a:r>
            <a:endParaRPr lang="en-US" sz="2700" dirty="0"/>
          </a:p>
          <a:p>
            <a:endParaRPr lang="en-US" sz="2700" dirty="0"/>
          </a:p>
          <a:p>
            <a:r>
              <a:rPr lang="en-US" sz="2700" dirty="0"/>
              <a:t>2) Show the station view when </a:t>
            </a:r>
            <a:r>
              <a:rPr lang="en-US" sz="2700" b="1" dirty="0"/>
              <a:t>receiving</a:t>
            </a:r>
            <a:r>
              <a:rPr lang="en-US" sz="2700" dirty="0"/>
              <a:t> a </a:t>
            </a:r>
            <a:r>
              <a:rPr lang="en-US" sz="2700" b="1" dirty="0"/>
              <a:t>picture</a:t>
            </a:r>
            <a:endParaRPr lang="en-US" sz="2700" dirty="0"/>
          </a:p>
          <a:p>
            <a:pPr marL="0" indent="0">
              <a:buNone/>
            </a:pPr>
            <a:endParaRPr lang="en-US" sz="2700" dirty="0"/>
          </a:p>
          <a:p>
            <a:r>
              <a:rPr lang="en-US" sz="2700" dirty="0"/>
              <a:t>3) Show connecting to a VARA FM Gateway  </a:t>
            </a:r>
          </a:p>
          <a:p>
            <a:endParaRPr lang="en-US" sz="2700" dirty="0"/>
          </a:p>
        </p:txBody>
      </p:sp>
    </p:spTree>
    <p:extLst>
      <p:ext uri="{BB962C8B-B14F-4D97-AF65-F5344CB8AC3E}">
        <p14:creationId xmlns:p14="http://schemas.microsoft.com/office/powerpoint/2010/main" val="3618272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C5578-92DB-9B08-6643-5CCB8B0B6055}"/>
              </a:ext>
            </a:extLst>
          </p:cNvPr>
          <p:cNvSpPr>
            <a:spLocks noGrp="1"/>
          </p:cNvSpPr>
          <p:nvPr>
            <p:ph type="title"/>
          </p:nvPr>
        </p:nvSpPr>
        <p:spPr>
          <a:xfrm>
            <a:off x="228600" y="1106269"/>
            <a:ext cx="7467600" cy="646331"/>
          </a:xfrm>
        </p:spPr>
        <p:txBody>
          <a:bodyPr/>
          <a:lstStyle/>
          <a:p>
            <a:r>
              <a:rPr lang="en-US" sz="3600" dirty="0"/>
              <a:t>More demonstrations today</a:t>
            </a:r>
          </a:p>
        </p:txBody>
      </p:sp>
      <p:sp>
        <p:nvSpPr>
          <p:cNvPr id="3" name="Content Placeholder 2">
            <a:extLst>
              <a:ext uri="{FF2B5EF4-FFF2-40B4-BE49-F238E27FC236}">
                <a16:creationId xmlns:a16="http://schemas.microsoft.com/office/drawing/2014/main" id="{EF0E173C-E76F-82E7-BFB1-E127C7E8ED52}"/>
              </a:ext>
            </a:extLst>
          </p:cNvPr>
          <p:cNvSpPr>
            <a:spLocks noGrp="1"/>
          </p:cNvSpPr>
          <p:nvPr>
            <p:ph idx="1"/>
          </p:nvPr>
        </p:nvSpPr>
        <p:spPr/>
        <p:txBody>
          <a:bodyPr>
            <a:normAutofit/>
          </a:bodyPr>
          <a:lstStyle/>
          <a:p>
            <a:pPr marL="0" indent="0">
              <a:buNone/>
            </a:pPr>
            <a:endParaRPr lang="en-US" sz="2700" dirty="0"/>
          </a:p>
          <a:p>
            <a:r>
              <a:rPr lang="en-US" sz="2700" dirty="0"/>
              <a:t>4) Will show how to do an Auto Tune with a P2P station…(same method used when using an RMS Gateway) later in this PPT</a:t>
            </a:r>
          </a:p>
          <a:p>
            <a:endParaRPr lang="en-US" sz="2700" dirty="0"/>
          </a:p>
          <a:p>
            <a:r>
              <a:rPr lang="en-US" sz="2700" dirty="0"/>
              <a:t>5) Will show how to PING a nearby station to check pathway quality later in this PPT</a:t>
            </a:r>
          </a:p>
        </p:txBody>
      </p:sp>
    </p:spTree>
    <p:extLst>
      <p:ext uri="{BB962C8B-B14F-4D97-AF65-F5344CB8AC3E}">
        <p14:creationId xmlns:p14="http://schemas.microsoft.com/office/powerpoint/2010/main" val="451408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1D985-6FE3-A6BC-A9D7-9D61DB13E4D5}"/>
              </a:ext>
            </a:extLst>
          </p:cNvPr>
          <p:cNvSpPr>
            <a:spLocks noGrp="1"/>
          </p:cNvSpPr>
          <p:nvPr>
            <p:ph type="title"/>
          </p:nvPr>
        </p:nvSpPr>
        <p:spPr>
          <a:xfrm>
            <a:off x="228600" y="1106269"/>
            <a:ext cx="7467600" cy="646331"/>
          </a:xfrm>
        </p:spPr>
        <p:txBody>
          <a:bodyPr/>
          <a:lstStyle/>
          <a:p>
            <a:r>
              <a:rPr lang="en-US" sz="3600" dirty="0"/>
              <a:t>Clark County, WA simulation</a:t>
            </a:r>
          </a:p>
        </p:txBody>
      </p:sp>
      <p:sp>
        <p:nvSpPr>
          <p:cNvPr id="3" name="Content Placeholder 2">
            <a:extLst>
              <a:ext uri="{FF2B5EF4-FFF2-40B4-BE49-F238E27FC236}">
                <a16:creationId xmlns:a16="http://schemas.microsoft.com/office/drawing/2014/main" id="{1A3F4085-89DE-C1D5-5099-D6EBF4F1EFFE}"/>
              </a:ext>
            </a:extLst>
          </p:cNvPr>
          <p:cNvSpPr>
            <a:spLocks noGrp="1"/>
          </p:cNvSpPr>
          <p:nvPr>
            <p:ph idx="1"/>
          </p:nvPr>
        </p:nvSpPr>
        <p:spPr/>
        <p:txBody>
          <a:bodyPr>
            <a:normAutofit lnSpcReduction="10000"/>
          </a:bodyPr>
          <a:lstStyle/>
          <a:p>
            <a:r>
              <a:rPr lang="en-US" sz="2700" dirty="0"/>
              <a:t>6) Simulate an earthquake has just happened and there are several radio team members in your county who have stood up their portable VARA FM station. A voice net has been set up at a command post and a request has gone out to please send in pictures of significant damage…(A picture is worth a thousand words)…in this scenario, your Clark County ARES/RACES team is responding to the request</a:t>
            </a:r>
          </a:p>
          <a:p>
            <a:endParaRPr lang="en-US" sz="2700" b="1" dirty="0"/>
          </a:p>
        </p:txBody>
      </p:sp>
    </p:spTree>
    <p:extLst>
      <p:ext uri="{BB962C8B-B14F-4D97-AF65-F5344CB8AC3E}">
        <p14:creationId xmlns:p14="http://schemas.microsoft.com/office/powerpoint/2010/main" val="2861591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D3C3-6710-8798-4CB5-A5C6252F00B4}"/>
              </a:ext>
            </a:extLst>
          </p:cNvPr>
          <p:cNvSpPr>
            <a:spLocks noGrp="1"/>
          </p:cNvSpPr>
          <p:nvPr>
            <p:ph type="title"/>
          </p:nvPr>
        </p:nvSpPr>
        <p:spPr>
          <a:xfrm>
            <a:off x="228600" y="-1726"/>
            <a:ext cx="7467600" cy="1754326"/>
          </a:xfrm>
        </p:spPr>
        <p:txBody>
          <a:bodyPr/>
          <a:lstStyle/>
          <a:p>
            <a:r>
              <a:rPr lang="en-US" sz="3600" dirty="0"/>
              <a:t>Grid down and networks down, set up one Starlink site in your county</a:t>
            </a:r>
          </a:p>
        </p:txBody>
      </p:sp>
      <p:sp>
        <p:nvSpPr>
          <p:cNvPr id="3" name="Content Placeholder 2">
            <a:extLst>
              <a:ext uri="{FF2B5EF4-FFF2-40B4-BE49-F238E27FC236}">
                <a16:creationId xmlns:a16="http://schemas.microsoft.com/office/drawing/2014/main" id="{3E2BB722-C9A1-8BC6-9D42-6EB55D12182F}"/>
              </a:ext>
            </a:extLst>
          </p:cNvPr>
          <p:cNvSpPr>
            <a:spLocks noGrp="1"/>
          </p:cNvSpPr>
          <p:nvPr>
            <p:ph idx="1"/>
          </p:nvPr>
        </p:nvSpPr>
        <p:spPr/>
        <p:txBody>
          <a:bodyPr>
            <a:normAutofit lnSpcReduction="10000"/>
          </a:bodyPr>
          <a:lstStyle/>
          <a:p>
            <a:r>
              <a:rPr lang="en-US" sz="2700" dirty="0"/>
              <a:t>With one </a:t>
            </a:r>
            <a:r>
              <a:rPr lang="en-US" sz="2700" b="1" dirty="0"/>
              <a:t>Starlink site set up</a:t>
            </a:r>
            <a:r>
              <a:rPr lang="en-US" sz="2700" dirty="0"/>
              <a:t>, you can relay regular email messages into and out of your county</a:t>
            </a:r>
          </a:p>
          <a:p>
            <a:r>
              <a:rPr lang="en-US" sz="2700" b="1" dirty="0"/>
              <a:t>Couple</a:t>
            </a:r>
            <a:r>
              <a:rPr lang="en-US" sz="2700" dirty="0"/>
              <a:t> the Starlink to a </a:t>
            </a:r>
            <a:r>
              <a:rPr lang="en-US" sz="2700" dirty="0" err="1"/>
              <a:t>Winlink</a:t>
            </a:r>
            <a:r>
              <a:rPr lang="en-US" sz="2700" dirty="0"/>
              <a:t> VARA FM WIDE </a:t>
            </a:r>
            <a:r>
              <a:rPr lang="en-US" sz="2700" b="1" dirty="0"/>
              <a:t>RMS</a:t>
            </a:r>
            <a:r>
              <a:rPr lang="en-US" sz="2700" dirty="0"/>
              <a:t> </a:t>
            </a:r>
            <a:r>
              <a:rPr lang="en-US" sz="2700" b="1" dirty="0"/>
              <a:t>Gateway</a:t>
            </a:r>
            <a:r>
              <a:rPr lang="en-US" sz="2700" dirty="0"/>
              <a:t>, add any needed Digipeaters to expand coverage, and you have a powerful comms capability</a:t>
            </a:r>
          </a:p>
          <a:p>
            <a:r>
              <a:rPr lang="en-US" sz="2700" dirty="0"/>
              <a:t>Have the </a:t>
            </a:r>
            <a:r>
              <a:rPr lang="en-US" sz="2700" dirty="0" err="1"/>
              <a:t>Winlink</a:t>
            </a:r>
            <a:r>
              <a:rPr lang="en-US" sz="2700" dirty="0"/>
              <a:t> RMS Gateway use a higher gain Omni antenna up on a mast for best area coverage</a:t>
            </a:r>
          </a:p>
        </p:txBody>
      </p:sp>
    </p:spTree>
    <p:extLst>
      <p:ext uri="{BB962C8B-B14F-4D97-AF65-F5344CB8AC3E}">
        <p14:creationId xmlns:p14="http://schemas.microsoft.com/office/powerpoint/2010/main" val="384680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597B-2869-7283-C445-D3480CA8E9DA}"/>
              </a:ext>
            </a:extLst>
          </p:cNvPr>
          <p:cNvSpPr>
            <a:spLocks noGrp="1"/>
          </p:cNvSpPr>
          <p:nvPr>
            <p:ph type="title"/>
          </p:nvPr>
        </p:nvSpPr>
        <p:spPr>
          <a:xfrm>
            <a:off x="304801" y="924937"/>
            <a:ext cx="7543799" cy="1200329"/>
          </a:xfrm>
        </p:spPr>
        <p:txBody>
          <a:bodyPr/>
          <a:lstStyle/>
          <a:p>
            <a:r>
              <a:rPr lang="en-US" sz="3600" dirty="0"/>
              <a:t>Steps to take to download your VARA program software</a:t>
            </a:r>
          </a:p>
        </p:txBody>
      </p:sp>
      <p:sp>
        <p:nvSpPr>
          <p:cNvPr id="3" name="Content Placeholder 2">
            <a:extLst>
              <a:ext uri="{FF2B5EF4-FFF2-40B4-BE49-F238E27FC236}">
                <a16:creationId xmlns:a16="http://schemas.microsoft.com/office/drawing/2014/main" id="{A1EF8DC4-5564-C688-525F-9E71E39413BD}"/>
              </a:ext>
            </a:extLst>
          </p:cNvPr>
          <p:cNvSpPr>
            <a:spLocks noGrp="1"/>
          </p:cNvSpPr>
          <p:nvPr>
            <p:ph idx="1"/>
          </p:nvPr>
        </p:nvSpPr>
        <p:spPr>
          <a:xfrm>
            <a:off x="701264" y="2436243"/>
            <a:ext cx="7886700" cy="3399108"/>
          </a:xfrm>
        </p:spPr>
        <p:txBody>
          <a:bodyPr>
            <a:normAutofit/>
          </a:bodyPr>
          <a:lstStyle/>
          <a:p>
            <a:r>
              <a:rPr lang="en-US" sz="2700" dirty="0"/>
              <a:t>Go to the Winlink.org website first</a:t>
            </a:r>
          </a:p>
        </p:txBody>
      </p:sp>
    </p:spTree>
    <p:extLst>
      <p:ext uri="{BB962C8B-B14F-4D97-AF65-F5344CB8AC3E}">
        <p14:creationId xmlns:p14="http://schemas.microsoft.com/office/powerpoint/2010/main" val="4233447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FFCDA-D5B4-10ED-2D69-66F350808383}"/>
              </a:ext>
            </a:extLst>
          </p:cNvPr>
          <p:cNvSpPr>
            <a:spLocks noGrp="1"/>
          </p:cNvSpPr>
          <p:nvPr>
            <p:ph type="title"/>
          </p:nvPr>
        </p:nvSpPr>
        <p:spPr>
          <a:xfrm>
            <a:off x="628650" y="1321779"/>
            <a:ext cx="7886700" cy="646331"/>
          </a:xfrm>
        </p:spPr>
        <p:txBody>
          <a:bodyPr/>
          <a:lstStyle/>
          <a:p>
            <a:r>
              <a:rPr lang="en-US" sz="3600" dirty="0"/>
              <a:t>Click on “Download”</a:t>
            </a:r>
          </a:p>
        </p:txBody>
      </p:sp>
      <p:pic>
        <p:nvPicPr>
          <p:cNvPr id="5" name="Content Placeholder 4">
            <a:extLst>
              <a:ext uri="{FF2B5EF4-FFF2-40B4-BE49-F238E27FC236}">
                <a16:creationId xmlns:a16="http://schemas.microsoft.com/office/drawing/2014/main" id="{B1BA8C90-226C-6DA1-2A5E-7A2D4CD187C8}"/>
              </a:ext>
            </a:extLst>
          </p:cNvPr>
          <p:cNvPicPr>
            <a:picLocks noGrp="1" noChangeAspect="1"/>
          </p:cNvPicPr>
          <p:nvPr>
            <p:ph idx="1"/>
          </p:nvPr>
        </p:nvPicPr>
        <p:blipFill>
          <a:blip r:embed="rId2"/>
          <a:stretch>
            <a:fillRect/>
          </a:stretch>
        </p:blipFill>
        <p:spPr>
          <a:xfrm>
            <a:off x="-144322" y="2209800"/>
            <a:ext cx="8634272" cy="3840480"/>
          </a:xfr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63E28651-FA03-2DFA-6114-35166671554D}"/>
                  </a:ext>
                </a:extLst>
              </p14:cNvPr>
              <p14:cNvContentPartPr/>
              <p14:nvPr/>
            </p14:nvContentPartPr>
            <p14:xfrm>
              <a:off x="6922212" y="4350224"/>
              <a:ext cx="270" cy="270"/>
            </p14:xfrm>
          </p:contentPart>
        </mc:Choice>
        <mc:Fallback xmlns="">
          <p:pic>
            <p:nvPicPr>
              <p:cNvPr id="9" name="Ink 8">
                <a:extLst>
                  <a:ext uri="{FF2B5EF4-FFF2-40B4-BE49-F238E27FC236}">
                    <a16:creationId xmlns:a16="http://schemas.microsoft.com/office/drawing/2014/main" id="{63E28651-FA03-2DFA-6114-35166671554D}"/>
                  </a:ext>
                </a:extLst>
              </p:cNvPr>
              <p:cNvPicPr/>
              <p:nvPr/>
            </p:nvPicPr>
            <p:blipFill>
              <a:blip r:embed="rId4"/>
              <a:stretch>
                <a:fillRect/>
              </a:stretch>
            </p:blipFill>
            <p:spPr>
              <a:xfrm>
                <a:off x="6917622" y="4345634"/>
                <a:ext cx="9450" cy="9450"/>
              </a:xfrm>
              <a:prstGeom prst="rect">
                <a:avLst/>
              </a:prstGeom>
            </p:spPr>
          </p:pic>
        </mc:Fallback>
      </mc:AlternateContent>
      <p:grpSp>
        <p:nvGrpSpPr>
          <p:cNvPr id="13" name="Group 12">
            <a:extLst>
              <a:ext uri="{FF2B5EF4-FFF2-40B4-BE49-F238E27FC236}">
                <a16:creationId xmlns:a16="http://schemas.microsoft.com/office/drawing/2014/main" id="{BAE638BB-E3B3-4D04-0977-20666C331024}"/>
              </a:ext>
            </a:extLst>
          </p:cNvPr>
          <p:cNvGrpSpPr/>
          <p:nvPr/>
        </p:nvGrpSpPr>
        <p:grpSpPr>
          <a:xfrm>
            <a:off x="6502902" y="3697094"/>
            <a:ext cx="270" cy="270"/>
            <a:chOff x="8670536" y="3786459"/>
            <a:chExt cx="360" cy="360"/>
          </a:xfrm>
        </p:grpSpPr>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94C29F5A-86CE-EE81-3208-750906AD9453}"/>
                    </a:ext>
                  </a:extLst>
                </p14:cNvPr>
                <p14:cNvContentPartPr/>
                <p14:nvPr/>
              </p14:nvContentPartPr>
              <p14:xfrm>
                <a:off x="8670536" y="3786459"/>
                <a:ext cx="360" cy="360"/>
              </p14:xfrm>
            </p:contentPart>
          </mc:Choice>
          <mc:Fallback xmlns="">
            <p:pic>
              <p:nvPicPr>
                <p:cNvPr id="11" name="Ink 10">
                  <a:extLst>
                    <a:ext uri="{FF2B5EF4-FFF2-40B4-BE49-F238E27FC236}">
                      <a16:creationId xmlns:a16="http://schemas.microsoft.com/office/drawing/2014/main" id="{94C29F5A-86CE-EE81-3208-750906AD9453}"/>
                    </a:ext>
                  </a:extLst>
                </p:cNvPr>
                <p:cNvPicPr/>
                <p:nvPr/>
              </p:nvPicPr>
              <p:blipFill>
                <a:blip r:embed="rId6"/>
                <a:stretch>
                  <a:fillRect/>
                </a:stretch>
              </p:blipFill>
              <p:spPr>
                <a:xfrm>
                  <a:off x="8664416" y="378033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EC923D82-F95E-FE2D-E603-654A68ACDD16}"/>
                    </a:ext>
                  </a:extLst>
                </p14:cNvPr>
                <p14:cNvContentPartPr/>
                <p14:nvPr/>
              </p14:nvContentPartPr>
              <p14:xfrm>
                <a:off x="8670536" y="3786459"/>
                <a:ext cx="360" cy="360"/>
              </p14:xfrm>
            </p:contentPart>
          </mc:Choice>
          <mc:Fallback xmlns="">
            <p:pic>
              <p:nvPicPr>
                <p:cNvPr id="12" name="Ink 11">
                  <a:extLst>
                    <a:ext uri="{FF2B5EF4-FFF2-40B4-BE49-F238E27FC236}">
                      <a16:creationId xmlns:a16="http://schemas.microsoft.com/office/drawing/2014/main" id="{EC923D82-F95E-FE2D-E603-654A68ACDD16}"/>
                    </a:ext>
                  </a:extLst>
                </p:cNvPr>
                <p:cNvPicPr/>
                <p:nvPr/>
              </p:nvPicPr>
              <p:blipFill>
                <a:blip r:embed="rId6"/>
                <a:stretch>
                  <a:fillRect/>
                </a:stretch>
              </p:blipFill>
              <p:spPr>
                <a:xfrm>
                  <a:off x="8664416" y="3780339"/>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413C00EF-56D1-CBEA-6B91-18860BB671FB}"/>
                  </a:ext>
                </a:extLst>
              </p14:cNvPr>
              <p14:cNvContentPartPr/>
              <p14:nvPr/>
            </p14:nvContentPartPr>
            <p14:xfrm>
              <a:off x="5715000" y="3995297"/>
              <a:ext cx="666930" cy="269486"/>
            </p14:xfrm>
          </p:contentPart>
        </mc:Choice>
        <mc:Fallback xmlns="">
          <p:pic>
            <p:nvPicPr>
              <p:cNvPr id="4" name="Ink 3">
                <a:extLst>
                  <a:ext uri="{FF2B5EF4-FFF2-40B4-BE49-F238E27FC236}">
                    <a16:creationId xmlns:a16="http://schemas.microsoft.com/office/drawing/2014/main" id="{413C00EF-56D1-CBEA-6B91-18860BB671FB}"/>
                  </a:ext>
                </a:extLst>
              </p:cNvPr>
              <p:cNvPicPr/>
              <p:nvPr/>
            </p:nvPicPr>
            <p:blipFill>
              <a:blip r:embed="rId9"/>
              <a:stretch>
                <a:fillRect/>
              </a:stretch>
            </p:blipFill>
            <p:spPr>
              <a:xfrm>
                <a:off x="5708881" y="3989180"/>
                <a:ext cx="679167" cy="281719"/>
              </a:xfrm>
              <a:prstGeom prst="rect">
                <a:avLst/>
              </a:prstGeom>
            </p:spPr>
          </p:pic>
        </mc:Fallback>
      </mc:AlternateContent>
    </p:spTree>
    <p:extLst>
      <p:ext uri="{BB962C8B-B14F-4D97-AF65-F5344CB8AC3E}">
        <p14:creationId xmlns:p14="http://schemas.microsoft.com/office/powerpoint/2010/main" val="775661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D43B6-0BE8-1BE5-E28D-5D71A34DD75E}"/>
              </a:ext>
            </a:extLst>
          </p:cNvPr>
          <p:cNvSpPr>
            <a:spLocks noGrp="1"/>
          </p:cNvSpPr>
          <p:nvPr>
            <p:ph type="title"/>
          </p:nvPr>
        </p:nvSpPr>
        <p:spPr>
          <a:xfrm>
            <a:off x="457201" y="1019028"/>
            <a:ext cx="7514280" cy="994172"/>
          </a:xfrm>
        </p:spPr>
        <p:txBody>
          <a:bodyPr>
            <a:noAutofit/>
          </a:bodyPr>
          <a:lstStyle/>
          <a:p>
            <a:r>
              <a:rPr lang="en-US" sz="3200" dirty="0" err="1"/>
              <a:t>Winlink</a:t>
            </a:r>
            <a:r>
              <a:rPr lang="en-US" sz="3200" dirty="0"/>
              <a:t> downloads has the software for the VARA programs</a:t>
            </a:r>
          </a:p>
        </p:txBody>
      </p:sp>
      <p:pic>
        <p:nvPicPr>
          <p:cNvPr id="5" name="Content Placeholder 4">
            <a:extLst>
              <a:ext uri="{FF2B5EF4-FFF2-40B4-BE49-F238E27FC236}">
                <a16:creationId xmlns:a16="http://schemas.microsoft.com/office/drawing/2014/main" id="{6556E685-08A5-A6EF-3C55-24A9EC382ADD}"/>
              </a:ext>
            </a:extLst>
          </p:cNvPr>
          <p:cNvPicPr>
            <a:picLocks noGrp="1" noChangeAspect="1"/>
          </p:cNvPicPr>
          <p:nvPr>
            <p:ph idx="1"/>
          </p:nvPr>
        </p:nvPicPr>
        <p:blipFill>
          <a:blip r:embed="rId2"/>
          <a:stretch>
            <a:fillRect/>
          </a:stretch>
        </p:blipFill>
        <p:spPr>
          <a:xfrm>
            <a:off x="533400" y="2590800"/>
            <a:ext cx="7342831" cy="3566160"/>
          </a:xfr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F350606D-C752-BE47-29F8-5912C1AF5BA9}"/>
                  </a:ext>
                </a:extLst>
              </p14:cNvPr>
              <p14:cNvContentPartPr/>
              <p14:nvPr/>
            </p14:nvContentPartPr>
            <p14:xfrm>
              <a:off x="3962400" y="4724400"/>
              <a:ext cx="2013170" cy="351831"/>
            </p14:xfrm>
          </p:contentPart>
        </mc:Choice>
        <mc:Fallback xmlns="">
          <p:pic>
            <p:nvPicPr>
              <p:cNvPr id="9" name="Ink 8">
                <a:extLst>
                  <a:ext uri="{FF2B5EF4-FFF2-40B4-BE49-F238E27FC236}">
                    <a16:creationId xmlns:a16="http://schemas.microsoft.com/office/drawing/2014/main" id="{F350606D-C752-BE47-29F8-5912C1AF5BA9}"/>
                  </a:ext>
                </a:extLst>
              </p:cNvPr>
              <p:cNvPicPr/>
              <p:nvPr/>
            </p:nvPicPr>
            <p:blipFill>
              <a:blip r:embed="rId4"/>
              <a:stretch>
                <a:fillRect/>
              </a:stretch>
            </p:blipFill>
            <p:spPr>
              <a:xfrm>
                <a:off x="3956280" y="4718284"/>
                <a:ext cx="2025410" cy="364062"/>
              </a:xfrm>
              <a:prstGeom prst="rect">
                <a:avLst/>
              </a:prstGeom>
            </p:spPr>
          </p:pic>
        </mc:Fallback>
      </mc:AlternateContent>
    </p:spTree>
    <p:extLst>
      <p:ext uri="{BB962C8B-B14F-4D97-AF65-F5344CB8AC3E}">
        <p14:creationId xmlns:p14="http://schemas.microsoft.com/office/powerpoint/2010/main" val="3033203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DEADC-2E1C-0211-2633-98BFFC686FB0}"/>
              </a:ext>
            </a:extLst>
          </p:cNvPr>
          <p:cNvSpPr>
            <a:spLocks noGrp="1"/>
          </p:cNvSpPr>
          <p:nvPr>
            <p:ph type="title"/>
          </p:nvPr>
        </p:nvSpPr>
        <p:spPr/>
        <p:txBody>
          <a:bodyPr>
            <a:normAutofit/>
          </a:bodyPr>
          <a:lstStyle/>
          <a:p>
            <a:r>
              <a:rPr lang="en-US" sz="3600" dirty="0"/>
              <a:t>Download VARA FM and follow the installation steps</a:t>
            </a:r>
          </a:p>
        </p:txBody>
      </p:sp>
      <p:pic>
        <p:nvPicPr>
          <p:cNvPr id="5" name="Content Placeholder 4">
            <a:extLst>
              <a:ext uri="{FF2B5EF4-FFF2-40B4-BE49-F238E27FC236}">
                <a16:creationId xmlns:a16="http://schemas.microsoft.com/office/drawing/2014/main" id="{9FBEB4EB-C7DE-D8EE-DA09-1F7C2C8681FA}"/>
              </a:ext>
            </a:extLst>
          </p:cNvPr>
          <p:cNvPicPr>
            <a:picLocks noGrp="1" noChangeAspect="1"/>
          </p:cNvPicPr>
          <p:nvPr>
            <p:ph idx="1"/>
          </p:nvPr>
        </p:nvPicPr>
        <p:blipFill>
          <a:blip r:embed="rId2"/>
          <a:stretch>
            <a:fillRect/>
          </a:stretch>
        </p:blipFill>
        <p:spPr>
          <a:xfrm>
            <a:off x="-76200" y="2514600"/>
            <a:ext cx="8531816" cy="3429000"/>
          </a:xfr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B544ED32-388B-081B-D2A9-E3FFAC088920}"/>
                  </a:ext>
                </a:extLst>
              </p14:cNvPr>
              <p14:cNvContentPartPr/>
              <p14:nvPr/>
            </p14:nvContentPartPr>
            <p14:xfrm>
              <a:off x="3200400" y="4800600"/>
              <a:ext cx="3565890" cy="312120"/>
            </p14:xfrm>
          </p:contentPart>
        </mc:Choice>
        <mc:Fallback xmlns="">
          <p:pic>
            <p:nvPicPr>
              <p:cNvPr id="7" name="Ink 6">
                <a:extLst>
                  <a:ext uri="{FF2B5EF4-FFF2-40B4-BE49-F238E27FC236}">
                    <a16:creationId xmlns:a16="http://schemas.microsoft.com/office/drawing/2014/main" id="{B544ED32-388B-081B-D2A9-E3FFAC088920}"/>
                  </a:ext>
                </a:extLst>
              </p:cNvPr>
              <p:cNvPicPr/>
              <p:nvPr/>
            </p:nvPicPr>
            <p:blipFill>
              <a:blip r:embed="rId4"/>
              <a:stretch>
                <a:fillRect/>
              </a:stretch>
            </p:blipFill>
            <p:spPr>
              <a:xfrm>
                <a:off x="3194280" y="4794480"/>
                <a:ext cx="3578129" cy="324360"/>
              </a:xfrm>
              <a:prstGeom prst="rect">
                <a:avLst/>
              </a:prstGeom>
            </p:spPr>
          </p:pic>
        </mc:Fallback>
      </mc:AlternateContent>
    </p:spTree>
    <p:extLst>
      <p:ext uri="{BB962C8B-B14F-4D97-AF65-F5344CB8AC3E}">
        <p14:creationId xmlns:p14="http://schemas.microsoft.com/office/powerpoint/2010/main" val="991211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18F72-52FE-0B19-B8F1-705A24D259AA}"/>
              </a:ext>
            </a:extLst>
          </p:cNvPr>
          <p:cNvSpPr>
            <a:spLocks noGrp="1"/>
          </p:cNvSpPr>
          <p:nvPr>
            <p:ph type="title"/>
          </p:nvPr>
        </p:nvSpPr>
        <p:spPr>
          <a:xfrm>
            <a:off x="381001" y="924937"/>
            <a:ext cx="7543800" cy="1200329"/>
          </a:xfrm>
        </p:spPr>
        <p:txBody>
          <a:bodyPr/>
          <a:lstStyle/>
          <a:p>
            <a:r>
              <a:rPr lang="en-US" sz="3600" dirty="0"/>
              <a:t>Let’s see how to set up your VARA FM station</a:t>
            </a:r>
          </a:p>
        </p:txBody>
      </p:sp>
      <p:sp>
        <p:nvSpPr>
          <p:cNvPr id="3" name="Content Placeholder 2">
            <a:extLst>
              <a:ext uri="{FF2B5EF4-FFF2-40B4-BE49-F238E27FC236}">
                <a16:creationId xmlns:a16="http://schemas.microsoft.com/office/drawing/2014/main" id="{2288DCF1-8616-F047-F13C-E52D953F3E72}"/>
              </a:ext>
            </a:extLst>
          </p:cNvPr>
          <p:cNvSpPr>
            <a:spLocks noGrp="1"/>
          </p:cNvSpPr>
          <p:nvPr>
            <p:ph idx="1"/>
          </p:nvPr>
        </p:nvSpPr>
        <p:spPr>
          <a:xfrm>
            <a:off x="228600" y="2125266"/>
            <a:ext cx="7543800" cy="3970734"/>
          </a:xfrm>
        </p:spPr>
        <p:txBody>
          <a:bodyPr>
            <a:normAutofit/>
          </a:bodyPr>
          <a:lstStyle/>
          <a:p>
            <a:r>
              <a:rPr lang="en-US" sz="2700" dirty="0"/>
              <a:t>You have a </a:t>
            </a:r>
            <a:r>
              <a:rPr lang="en-US" sz="2700" dirty="0" err="1"/>
              <a:t>Winlink</a:t>
            </a:r>
            <a:r>
              <a:rPr lang="en-US" sz="2700" dirty="0"/>
              <a:t> station and registered call sign already</a:t>
            </a:r>
          </a:p>
          <a:p>
            <a:r>
              <a:rPr lang="en-US" sz="2700" dirty="0"/>
              <a:t>You have purchased a VARA license</a:t>
            </a:r>
          </a:p>
          <a:p>
            <a:r>
              <a:rPr lang="en-US" sz="2700" dirty="0"/>
              <a:t>You are ready to setup your VARA FM station</a:t>
            </a:r>
          </a:p>
        </p:txBody>
      </p:sp>
    </p:spTree>
    <p:extLst>
      <p:ext uri="{BB962C8B-B14F-4D97-AF65-F5344CB8AC3E}">
        <p14:creationId xmlns:p14="http://schemas.microsoft.com/office/powerpoint/2010/main" val="309086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34209-79E9-8B6F-1FBE-70EBFB5FC76A}"/>
              </a:ext>
            </a:extLst>
          </p:cNvPr>
          <p:cNvSpPr>
            <a:spLocks noGrp="1"/>
          </p:cNvSpPr>
          <p:nvPr>
            <p:ph type="title"/>
          </p:nvPr>
        </p:nvSpPr>
        <p:spPr>
          <a:xfrm>
            <a:off x="228600" y="1106269"/>
            <a:ext cx="7467600" cy="646331"/>
          </a:xfrm>
        </p:spPr>
        <p:txBody>
          <a:bodyPr/>
          <a:lstStyle/>
          <a:p>
            <a:r>
              <a:rPr lang="en-US" sz="3600" dirty="0"/>
              <a:t>What is VARA?</a:t>
            </a:r>
          </a:p>
        </p:txBody>
      </p:sp>
      <p:sp>
        <p:nvSpPr>
          <p:cNvPr id="3" name="Content Placeholder 2">
            <a:extLst>
              <a:ext uri="{FF2B5EF4-FFF2-40B4-BE49-F238E27FC236}">
                <a16:creationId xmlns:a16="http://schemas.microsoft.com/office/drawing/2014/main" id="{29A7D298-7B29-1093-96AB-F59219D5CC42}"/>
              </a:ext>
            </a:extLst>
          </p:cNvPr>
          <p:cNvSpPr>
            <a:spLocks noGrp="1"/>
          </p:cNvSpPr>
          <p:nvPr>
            <p:ph idx="1"/>
          </p:nvPr>
        </p:nvSpPr>
        <p:spPr/>
        <p:txBody>
          <a:bodyPr>
            <a:normAutofit fontScale="77500" lnSpcReduction="20000"/>
          </a:bodyPr>
          <a:lstStyle/>
          <a:p>
            <a:pPr marL="0" indent="0">
              <a:buNone/>
            </a:pPr>
            <a:r>
              <a:rPr lang="en-US" sz="3300" dirty="0"/>
              <a:t>VARA is a software program that serves as a sound card TNC for use with your radio</a:t>
            </a:r>
          </a:p>
          <a:p>
            <a:pPr marL="0" indent="0">
              <a:buNone/>
            </a:pPr>
            <a:r>
              <a:rPr lang="en-US" sz="3300" b="1" dirty="0"/>
              <a:t>Jose Alberto Nieto Ros EA5HVK </a:t>
            </a:r>
            <a:r>
              <a:rPr lang="en-US" sz="3300" dirty="0"/>
              <a:t>developed this program which brings </a:t>
            </a:r>
            <a:r>
              <a:rPr lang="en-US" sz="3300" b="1" dirty="0"/>
              <a:t>military grade </a:t>
            </a:r>
            <a:r>
              <a:rPr lang="en-US" sz="3300" dirty="0"/>
              <a:t>technology to the digital radio community</a:t>
            </a:r>
          </a:p>
          <a:p>
            <a:pPr marL="0" indent="0">
              <a:buNone/>
            </a:pPr>
            <a:r>
              <a:rPr lang="en-US" sz="3300" dirty="0"/>
              <a:t>VARA is a </a:t>
            </a:r>
            <a:r>
              <a:rPr lang="en-US" sz="3300" b="1" dirty="0"/>
              <a:t>game changer </a:t>
            </a:r>
            <a:r>
              <a:rPr lang="en-US" sz="3300" dirty="0"/>
              <a:t>for the digital radio community</a:t>
            </a:r>
          </a:p>
          <a:p>
            <a:pPr marL="0" indent="0">
              <a:buNone/>
            </a:pPr>
            <a:r>
              <a:rPr lang="en-US" sz="3300" dirty="0"/>
              <a:t>Two popular </a:t>
            </a:r>
            <a:r>
              <a:rPr lang="en-US" sz="3300" dirty="0" err="1"/>
              <a:t>Winlink</a:t>
            </a:r>
            <a:r>
              <a:rPr lang="en-US" sz="3300" dirty="0"/>
              <a:t> versions are </a:t>
            </a:r>
            <a:r>
              <a:rPr lang="en-US" sz="3300" b="1" dirty="0"/>
              <a:t>VARA FM </a:t>
            </a:r>
            <a:r>
              <a:rPr lang="en-US" sz="3300" dirty="0"/>
              <a:t>and </a:t>
            </a:r>
            <a:r>
              <a:rPr lang="en-US" sz="3300" b="1" dirty="0"/>
              <a:t>VARA HF</a:t>
            </a:r>
          </a:p>
          <a:p>
            <a:pPr marL="0" indent="0">
              <a:buNone/>
            </a:pPr>
            <a:r>
              <a:rPr lang="en-US" sz="3300" dirty="0"/>
              <a:t>Will be sharing information about </a:t>
            </a:r>
            <a:r>
              <a:rPr lang="en-US" sz="3300" b="1" dirty="0"/>
              <a:t>VARA FM </a:t>
            </a:r>
            <a:r>
              <a:rPr lang="en-US" sz="3300" dirty="0"/>
              <a:t>today</a:t>
            </a:r>
          </a:p>
        </p:txBody>
      </p:sp>
    </p:spTree>
    <p:extLst>
      <p:ext uri="{BB962C8B-B14F-4D97-AF65-F5344CB8AC3E}">
        <p14:creationId xmlns:p14="http://schemas.microsoft.com/office/powerpoint/2010/main" val="1989340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CC0BB-A10C-F1F7-D1A3-144A88241096}"/>
              </a:ext>
            </a:extLst>
          </p:cNvPr>
          <p:cNvSpPr>
            <a:spLocks noGrp="1"/>
          </p:cNvSpPr>
          <p:nvPr>
            <p:ph type="title"/>
          </p:nvPr>
        </p:nvSpPr>
        <p:spPr>
          <a:xfrm>
            <a:off x="228600" y="552271"/>
            <a:ext cx="7467600" cy="1200329"/>
          </a:xfrm>
        </p:spPr>
        <p:txBody>
          <a:bodyPr/>
          <a:lstStyle/>
          <a:p>
            <a:r>
              <a:rPr lang="en-US" sz="3600" dirty="0"/>
              <a:t>Setting up VARA FM for your station</a:t>
            </a:r>
          </a:p>
        </p:txBody>
      </p:sp>
      <p:sp>
        <p:nvSpPr>
          <p:cNvPr id="3" name="Content Placeholder 2">
            <a:extLst>
              <a:ext uri="{FF2B5EF4-FFF2-40B4-BE49-F238E27FC236}">
                <a16:creationId xmlns:a16="http://schemas.microsoft.com/office/drawing/2014/main" id="{E5085571-513C-7ADB-0539-D2381CFD007A}"/>
              </a:ext>
            </a:extLst>
          </p:cNvPr>
          <p:cNvSpPr>
            <a:spLocks noGrp="1"/>
          </p:cNvSpPr>
          <p:nvPr>
            <p:ph idx="1"/>
          </p:nvPr>
        </p:nvSpPr>
        <p:spPr/>
        <p:txBody>
          <a:bodyPr>
            <a:normAutofit fontScale="85000" lnSpcReduction="20000"/>
          </a:bodyPr>
          <a:lstStyle/>
          <a:p>
            <a:r>
              <a:rPr lang="en-US" sz="2700" dirty="0"/>
              <a:t>Most FM mobile radios with a data port capable of 9600 baud packet will work</a:t>
            </a:r>
          </a:p>
          <a:p>
            <a:r>
              <a:rPr lang="en-US" sz="2700" dirty="0"/>
              <a:t>In the radio menu, set the packet rate to 9600 baud, have radio APRS turned off</a:t>
            </a:r>
          </a:p>
          <a:p>
            <a:r>
              <a:rPr lang="en-US" sz="2700" dirty="0"/>
              <a:t>Connect the cable that goes from your </a:t>
            </a:r>
            <a:r>
              <a:rPr lang="en-US" sz="2700" b="1" dirty="0"/>
              <a:t>radio to the modem</a:t>
            </a:r>
            <a:r>
              <a:rPr lang="en-US" sz="2700" dirty="0"/>
              <a:t>, turn on your radio…in this example I will be showing a DRA-50M ordered from masterscommunications.com</a:t>
            </a:r>
          </a:p>
          <a:p>
            <a:r>
              <a:rPr lang="en-US" sz="2700" dirty="0"/>
              <a:t>Connect the </a:t>
            </a:r>
            <a:r>
              <a:rPr lang="en-US" sz="2700" b="1" dirty="0"/>
              <a:t>modem to the laptop</a:t>
            </a:r>
            <a:r>
              <a:rPr lang="en-US" sz="2700" dirty="0"/>
              <a:t>, this provides power to the modem</a:t>
            </a:r>
          </a:p>
          <a:p>
            <a:r>
              <a:rPr lang="en-US" sz="2700" dirty="0"/>
              <a:t>You are now ready to set your audio input and drive levels to optimize your VARA FM station</a:t>
            </a:r>
          </a:p>
        </p:txBody>
      </p:sp>
    </p:spTree>
    <p:extLst>
      <p:ext uri="{BB962C8B-B14F-4D97-AF65-F5344CB8AC3E}">
        <p14:creationId xmlns:p14="http://schemas.microsoft.com/office/powerpoint/2010/main" val="2299664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CD025-7E94-6879-2064-2FEDDFE21B49}"/>
              </a:ext>
            </a:extLst>
          </p:cNvPr>
          <p:cNvSpPr>
            <a:spLocks noGrp="1"/>
          </p:cNvSpPr>
          <p:nvPr>
            <p:ph type="title"/>
          </p:nvPr>
        </p:nvSpPr>
        <p:spPr>
          <a:xfrm>
            <a:off x="228600" y="-1726"/>
            <a:ext cx="7467600" cy="1754326"/>
          </a:xfrm>
        </p:spPr>
        <p:txBody>
          <a:bodyPr/>
          <a:lstStyle/>
          <a:p>
            <a:r>
              <a:rPr lang="en-US" sz="3600" dirty="0"/>
              <a:t>In the </a:t>
            </a:r>
            <a:r>
              <a:rPr lang="en-US" sz="3600" b="1" dirty="0"/>
              <a:t>Open Session </a:t>
            </a:r>
            <a:r>
              <a:rPr lang="en-US" sz="3600" dirty="0"/>
              <a:t>box, use the drop down menu to select “Vara FM </a:t>
            </a:r>
            <a:r>
              <a:rPr lang="en-US" sz="3600" dirty="0" err="1"/>
              <a:t>Winlink</a:t>
            </a:r>
            <a:r>
              <a:rPr lang="en-US" sz="3600" dirty="0"/>
              <a:t>”</a:t>
            </a:r>
          </a:p>
        </p:txBody>
      </p:sp>
      <p:pic>
        <p:nvPicPr>
          <p:cNvPr id="5" name="Content Placeholder 4">
            <a:extLst>
              <a:ext uri="{FF2B5EF4-FFF2-40B4-BE49-F238E27FC236}">
                <a16:creationId xmlns:a16="http://schemas.microsoft.com/office/drawing/2014/main" id="{EF507622-0A92-5E3A-C71C-EF4A1E25C9D4}"/>
              </a:ext>
            </a:extLst>
          </p:cNvPr>
          <p:cNvPicPr>
            <a:picLocks noGrp="1" noChangeAspect="1"/>
          </p:cNvPicPr>
          <p:nvPr>
            <p:ph idx="1"/>
          </p:nvPr>
        </p:nvPicPr>
        <p:blipFill>
          <a:blip r:embed="rId2"/>
          <a:stretch>
            <a:fillRect/>
          </a:stretch>
        </p:blipFill>
        <p:spPr>
          <a:xfrm>
            <a:off x="685800" y="2286000"/>
            <a:ext cx="6892827" cy="3263504"/>
          </a:xfr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DEB864AE-C4C5-B013-A7DB-021AE6F69FB1}"/>
                  </a:ext>
                </a:extLst>
              </p14:cNvPr>
              <p14:cNvContentPartPr/>
              <p14:nvPr/>
            </p14:nvContentPartPr>
            <p14:xfrm>
              <a:off x="5315577" y="3104309"/>
              <a:ext cx="855630" cy="115290"/>
            </p14:xfrm>
          </p:contentPart>
        </mc:Choice>
        <mc:Fallback xmlns="">
          <p:pic>
            <p:nvPicPr>
              <p:cNvPr id="10" name="Ink 9">
                <a:extLst>
                  <a:ext uri="{FF2B5EF4-FFF2-40B4-BE49-F238E27FC236}">
                    <a16:creationId xmlns:a16="http://schemas.microsoft.com/office/drawing/2014/main" id="{DEB864AE-C4C5-B013-A7DB-021AE6F69FB1}"/>
                  </a:ext>
                </a:extLst>
              </p:cNvPr>
              <p:cNvPicPr/>
              <p:nvPr/>
            </p:nvPicPr>
            <p:blipFill>
              <a:blip r:embed="rId4"/>
              <a:stretch>
                <a:fillRect/>
              </a:stretch>
            </p:blipFill>
            <p:spPr>
              <a:xfrm>
                <a:off x="5309458" y="3098203"/>
                <a:ext cx="867869" cy="1275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A76E9220-FDFE-A57C-0016-A2F712D602B8}"/>
                  </a:ext>
                </a:extLst>
              </p14:cNvPr>
              <p14:cNvContentPartPr/>
              <p14:nvPr/>
            </p14:nvContentPartPr>
            <p14:xfrm>
              <a:off x="4761267" y="2422139"/>
              <a:ext cx="554310" cy="148770"/>
            </p14:xfrm>
          </p:contentPart>
        </mc:Choice>
        <mc:Fallback xmlns="">
          <p:pic>
            <p:nvPicPr>
              <p:cNvPr id="12" name="Ink 11">
                <a:extLst>
                  <a:ext uri="{FF2B5EF4-FFF2-40B4-BE49-F238E27FC236}">
                    <a16:creationId xmlns:a16="http://schemas.microsoft.com/office/drawing/2014/main" id="{A76E9220-FDFE-A57C-0016-A2F712D602B8}"/>
                  </a:ext>
                </a:extLst>
              </p:cNvPr>
              <p:cNvPicPr/>
              <p:nvPr/>
            </p:nvPicPr>
            <p:blipFill>
              <a:blip r:embed="rId6"/>
              <a:stretch>
                <a:fillRect/>
              </a:stretch>
            </p:blipFill>
            <p:spPr>
              <a:xfrm>
                <a:off x="4755148" y="2416030"/>
                <a:ext cx="566548" cy="160988"/>
              </a:xfrm>
              <a:prstGeom prst="rect">
                <a:avLst/>
              </a:prstGeom>
            </p:spPr>
          </p:pic>
        </mc:Fallback>
      </mc:AlternateContent>
    </p:spTree>
    <p:extLst>
      <p:ext uri="{BB962C8B-B14F-4D97-AF65-F5344CB8AC3E}">
        <p14:creationId xmlns:p14="http://schemas.microsoft.com/office/powerpoint/2010/main" val="2042473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23CF6-5B58-B989-107C-C694D5719E51}"/>
              </a:ext>
            </a:extLst>
          </p:cNvPr>
          <p:cNvSpPr>
            <a:spLocks noGrp="1"/>
          </p:cNvSpPr>
          <p:nvPr>
            <p:ph type="title"/>
          </p:nvPr>
        </p:nvSpPr>
        <p:spPr>
          <a:xfrm>
            <a:off x="228600" y="269164"/>
            <a:ext cx="7467600" cy="1754326"/>
          </a:xfrm>
        </p:spPr>
        <p:txBody>
          <a:bodyPr/>
          <a:lstStyle/>
          <a:p>
            <a:r>
              <a:rPr lang="en-US" sz="3600" dirty="0"/>
              <a:t>This is the Vara FM </a:t>
            </a:r>
            <a:r>
              <a:rPr lang="en-US" sz="3600" dirty="0" err="1"/>
              <a:t>Winlink</a:t>
            </a:r>
            <a:r>
              <a:rPr lang="en-US" sz="3600" dirty="0"/>
              <a:t> Session screen, next click on “Settings”</a:t>
            </a:r>
          </a:p>
        </p:txBody>
      </p:sp>
      <p:pic>
        <p:nvPicPr>
          <p:cNvPr id="5" name="Content Placeholder 4">
            <a:extLst>
              <a:ext uri="{FF2B5EF4-FFF2-40B4-BE49-F238E27FC236}">
                <a16:creationId xmlns:a16="http://schemas.microsoft.com/office/drawing/2014/main" id="{AD297DFA-531D-DCB9-4A87-20323AF852BA}"/>
              </a:ext>
            </a:extLst>
          </p:cNvPr>
          <p:cNvPicPr>
            <a:picLocks noGrp="1" noChangeAspect="1"/>
          </p:cNvPicPr>
          <p:nvPr>
            <p:ph idx="1"/>
          </p:nvPr>
        </p:nvPicPr>
        <p:blipFill>
          <a:blip r:embed="rId2"/>
          <a:stretch>
            <a:fillRect/>
          </a:stretch>
        </p:blipFill>
        <p:spPr>
          <a:xfrm>
            <a:off x="76201" y="2976232"/>
            <a:ext cx="8077200" cy="3223260"/>
          </a:xfr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A38DC1EE-7F86-6C9A-4511-1CE5DBC3EAD9}"/>
                  </a:ext>
                </a:extLst>
              </p14:cNvPr>
              <p14:cNvContentPartPr/>
              <p14:nvPr/>
            </p14:nvContentPartPr>
            <p14:xfrm>
              <a:off x="533400" y="3274492"/>
              <a:ext cx="598041" cy="309015"/>
            </p14:xfrm>
          </p:contentPart>
        </mc:Choice>
        <mc:Fallback xmlns="">
          <p:pic>
            <p:nvPicPr>
              <p:cNvPr id="9" name="Ink 8">
                <a:extLst>
                  <a:ext uri="{FF2B5EF4-FFF2-40B4-BE49-F238E27FC236}">
                    <a16:creationId xmlns:a16="http://schemas.microsoft.com/office/drawing/2014/main" id="{A38DC1EE-7F86-6C9A-4511-1CE5DBC3EAD9}"/>
                  </a:ext>
                </a:extLst>
              </p:cNvPr>
              <p:cNvPicPr/>
              <p:nvPr/>
            </p:nvPicPr>
            <p:blipFill>
              <a:blip r:embed="rId4"/>
              <a:stretch>
                <a:fillRect/>
              </a:stretch>
            </p:blipFill>
            <p:spPr>
              <a:xfrm>
                <a:off x="527279" y="3268369"/>
                <a:ext cx="610283" cy="321260"/>
              </a:xfrm>
              <a:prstGeom prst="rect">
                <a:avLst/>
              </a:prstGeom>
            </p:spPr>
          </p:pic>
        </mc:Fallback>
      </mc:AlternateContent>
    </p:spTree>
    <p:extLst>
      <p:ext uri="{BB962C8B-B14F-4D97-AF65-F5344CB8AC3E}">
        <p14:creationId xmlns:p14="http://schemas.microsoft.com/office/powerpoint/2010/main" val="1455632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B00CE-E862-A74C-AD7C-B51829A7E947}"/>
              </a:ext>
            </a:extLst>
          </p:cNvPr>
          <p:cNvSpPr>
            <a:spLocks noGrp="1"/>
          </p:cNvSpPr>
          <p:nvPr>
            <p:ph type="title"/>
          </p:nvPr>
        </p:nvSpPr>
        <p:spPr>
          <a:xfrm>
            <a:off x="228600" y="1106269"/>
            <a:ext cx="7467600" cy="646331"/>
          </a:xfrm>
        </p:spPr>
        <p:txBody>
          <a:bodyPr/>
          <a:lstStyle/>
          <a:p>
            <a:r>
              <a:rPr lang="en-US" sz="3600" dirty="0"/>
              <a:t>Click on “Vara TNC  Setup”</a:t>
            </a:r>
          </a:p>
        </p:txBody>
      </p:sp>
      <p:pic>
        <p:nvPicPr>
          <p:cNvPr id="5" name="Content Placeholder 4">
            <a:extLst>
              <a:ext uri="{FF2B5EF4-FFF2-40B4-BE49-F238E27FC236}">
                <a16:creationId xmlns:a16="http://schemas.microsoft.com/office/drawing/2014/main" id="{3B4FD140-CFD1-124C-7AFE-D79541E83841}"/>
              </a:ext>
            </a:extLst>
          </p:cNvPr>
          <p:cNvPicPr>
            <a:picLocks noGrp="1" noChangeAspect="1"/>
          </p:cNvPicPr>
          <p:nvPr>
            <p:ph idx="1"/>
          </p:nvPr>
        </p:nvPicPr>
        <p:blipFill>
          <a:blip r:embed="rId2"/>
          <a:stretch>
            <a:fillRect/>
          </a:stretch>
        </p:blipFill>
        <p:spPr>
          <a:xfrm>
            <a:off x="76201" y="2718791"/>
            <a:ext cx="8116552" cy="2880360"/>
          </a:xfr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E1060637-34F8-F7DB-80AA-9467626B4AB6}"/>
                  </a:ext>
                </a:extLst>
              </p14:cNvPr>
              <p14:cNvContentPartPr/>
              <p14:nvPr/>
            </p14:nvContentPartPr>
            <p14:xfrm>
              <a:off x="533400" y="3302694"/>
              <a:ext cx="1421109" cy="252611"/>
            </p14:xfrm>
          </p:contentPart>
        </mc:Choice>
        <mc:Fallback xmlns="">
          <p:pic>
            <p:nvPicPr>
              <p:cNvPr id="10" name="Ink 9">
                <a:extLst>
                  <a:ext uri="{FF2B5EF4-FFF2-40B4-BE49-F238E27FC236}">
                    <a16:creationId xmlns:a16="http://schemas.microsoft.com/office/drawing/2014/main" id="{E1060637-34F8-F7DB-80AA-9467626B4AB6}"/>
                  </a:ext>
                </a:extLst>
              </p:cNvPr>
              <p:cNvPicPr/>
              <p:nvPr/>
            </p:nvPicPr>
            <p:blipFill>
              <a:blip r:embed="rId4"/>
              <a:stretch>
                <a:fillRect/>
              </a:stretch>
            </p:blipFill>
            <p:spPr>
              <a:xfrm>
                <a:off x="527281" y="3296577"/>
                <a:ext cx="1433348" cy="26484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9D3DB8F6-BD1F-1913-D993-90E5F7A2ABE0}"/>
                  </a:ext>
                </a:extLst>
              </p14:cNvPr>
              <p14:cNvContentPartPr/>
              <p14:nvPr/>
            </p14:nvContentPartPr>
            <p14:xfrm>
              <a:off x="-1355988" y="1494164"/>
              <a:ext cx="270" cy="270"/>
            </p14:xfrm>
          </p:contentPart>
        </mc:Choice>
        <mc:Fallback xmlns="">
          <p:pic>
            <p:nvPicPr>
              <p:cNvPr id="11" name="Ink 10">
                <a:extLst>
                  <a:ext uri="{FF2B5EF4-FFF2-40B4-BE49-F238E27FC236}">
                    <a16:creationId xmlns:a16="http://schemas.microsoft.com/office/drawing/2014/main" id="{9D3DB8F6-BD1F-1913-D993-90E5F7A2ABE0}"/>
                  </a:ext>
                </a:extLst>
              </p:cNvPr>
              <p:cNvPicPr/>
              <p:nvPr/>
            </p:nvPicPr>
            <p:blipFill>
              <a:blip r:embed="rId6"/>
              <a:stretch>
                <a:fillRect/>
              </a:stretch>
            </p:blipFill>
            <p:spPr>
              <a:xfrm>
                <a:off x="-1360578" y="1489574"/>
                <a:ext cx="9450" cy="9450"/>
              </a:xfrm>
              <a:prstGeom prst="rect">
                <a:avLst/>
              </a:prstGeom>
            </p:spPr>
          </p:pic>
        </mc:Fallback>
      </mc:AlternateContent>
    </p:spTree>
    <p:extLst>
      <p:ext uri="{BB962C8B-B14F-4D97-AF65-F5344CB8AC3E}">
        <p14:creationId xmlns:p14="http://schemas.microsoft.com/office/powerpoint/2010/main" val="3761811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3C8E-6954-76D1-B977-A9C8DBF3AF85}"/>
              </a:ext>
            </a:extLst>
          </p:cNvPr>
          <p:cNvSpPr>
            <a:spLocks noGrp="1"/>
          </p:cNvSpPr>
          <p:nvPr>
            <p:ph type="title"/>
          </p:nvPr>
        </p:nvSpPr>
        <p:spPr>
          <a:xfrm>
            <a:off x="228600" y="0"/>
            <a:ext cx="7696200" cy="2230154"/>
          </a:xfrm>
        </p:spPr>
        <p:txBody>
          <a:bodyPr>
            <a:noAutofit/>
          </a:bodyPr>
          <a:lstStyle/>
          <a:p>
            <a:r>
              <a:rPr lang="en-US" sz="2800" dirty="0"/>
              <a:t>You will see the Vara FM Setup screen, </a:t>
            </a:r>
            <a:r>
              <a:rPr lang="en-US" sz="2800" b="1" dirty="0"/>
              <a:t>check</a:t>
            </a:r>
            <a:r>
              <a:rPr lang="en-US" sz="2800" dirty="0"/>
              <a:t> the “</a:t>
            </a:r>
            <a:r>
              <a:rPr lang="en-US" sz="2800" b="1" dirty="0"/>
              <a:t>Automatically launch Vara FM…”</a:t>
            </a:r>
            <a:r>
              <a:rPr lang="en-US" sz="2800" dirty="0"/>
              <a:t>box, and the “</a:t>
            </a:r>
            <a:r>
              <a:rPr lang="en-US" sz="2800" b="1" dirty="0"/>
              <a:t>Show Vara FM TNC screen when it’s launched</a:t>
            </a:r>
            <a:r>
              <a:rPr lang="en-US" sz="2800" dirty="0"/>
              <a:t>” box, click on “</a:t>
            </a:r>
            <a:r>
              <a:rPr lang="en-US" sz="2800" b="1" dirty="0"/>
              <a:t>Update</a:t>
            </a:r>
            <a:r>
              <a:rPr lang="en-US" sz="2800" dirty="0"/>
              <a:t>”</a:t>
            </a:r>
          </a:p>
        </p:txBody>
      </p:sp>
      <p:pic>
        <p:nvPicPr>
          <p:cNvPr id="5" name="Content Placeholder 4">
            <a:extLst>
              <a:ext uri="{FF2B5EF4-FFF2-40B4-BE49-F238E27FC236}">
                <a16:creationId xmlns:a16="http://schemas.microsoft.com/office/drawing/2014/main" id="{2A033B34-23B2-20F0-B58D-C86D19160088}"/>
              </a:ext>
            </a:extLst>
          </p:cNvPr>
          <p:cNvPicPr>
            <a:picLocks noGrp="1" noChangeAspect="1"/>
          </p:cNvPicPr>
          <p:nvPr>
            <p:ph idx="1"/>
          </p:nvPr>
        </p:nvPicPr>
        <p:blipFill>
          <a:blip r:embed="rId2"/>
          <a:stretch>
            <a:fillRect/>
          </a:stretch>
        </p:blipFill>
        <p:spPr>
          <a:xfrm>
            <a:off x="869993" y="2996095"/>
            <a:ext cx="6691208" cy="3263504"/>
          </a:xfr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200A665C-CF4D-9051-DB98-B4C4B44B6DB8}"/>
                  </a:ext>
                </a:extLst>
              </p14:cNvPr>
              <p14:cNvContentPartPr/>
              <p14:nvPr/>
            </p14:nvContentPartPr>
            <p14:xfrm>
              <a:off x="2971800" y="4459064"/>
              <a:ext cx="204846" cy="337566"/>
            </p14:xfrm>
          </p:contentPart>
        </mc:Choice>
        <mc:Fallback xmlns="">
          <p:pic>
            <p:nvPicPr>
              <p:cNvPr id="9" name="Ink 8">
                <a:extLst>
                  <a:ext uri="{FF2B5EF4-FFF2-40B4-BE49-F238E27FC236}">
                    <a16:creationId xmlns:a16="http://schemas.microsoft.com/office/drawing/2014/main" id="{200A665C-CF4D-9051-DB98-B4C4B44B6DB8}"/>
                  </a:ext>
                </a:extLst>
              </p:cNvPr>
              <p:cNvPicPr/>
              <p:nvPr/>
            </p:nvPicPr>
            <p:blipFill>
              <a:blip r:embed="rId4"/>
              <a:stretch>
                <a:fillRect/>
              </a:stretch>
            </p:blipFill>
            <p:spPr>
              <a:xfrm>
                <a:off x="2965680" y="4452953"/>
                <a:ext cx="217086" cy="34978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0FEC7BB7-6DD9-CD1D-0034-77F8CFEC60E4}"/>
                  </a:ext>
                </a:extLst>
              </p14:cNvPr>
              <p14:cNvContentPartPr/>
              <p14:nvPr/>
            </p14:nvContentPartPr>
            <p14:xfrm>
              <a:off x="3267141" y="5715000"/>
              <a:ext cx="831330" cy="202770"/>
            </p14:xfrm>
          </p:contentPart>
        </mc:Choice>
        <mc:Fallback xmlns="">
          <p:pic>
            <p:nvPicPr>
              <p:cNvPr id="17" name="Ink 16">
                <a:extLst>
                  <a:ext uri="{FF2B5EF4-FFF2-40B4-BE49-F238E27FC236}">
                    <a16:creationId xmlns:a16="http://schemas.microsoft.com/office/drawing/2014/main" id="{0FEC7BB7-6DD9-CD1D-0034-77F8CFEC60E4}"/>
                  </a:ext>
                </a:extLst>
              </p:cNvPr>
              <p:cNvPicPr/>
              <p:nvPr/>
            </p:nvPicPr>
            <p:blipFill>
              <a:blip r:embed="rId6"/>
              <a:stretch>
                <a:fillRect/>
              </a:stretch>
            </p:blipFill>
            <p:spPr>
              <a:xfrm>
                <a:off x="3261023" y="5708888"/>
                <a:ext cx="843566" cy="214994"/>
              </a:xfrm>
              <a:prstGeom prst="rect">
                <a:avLst/>
              </a:prstGeom>
            </p:spPr>
          </p:pic>
        </mc:Fallback>
      </mc:AlternateContent>
    </p:spTree>
    <p:extLst>
      <p:ext uri="{BB962C8B-B14F-4D97-AF65-F5344CB8AC3E}">
        <p14:creationId xmlns:p14="http://schemas.microsoft.com/office/powerpoint/2010/main" val="781591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B3F0D-E6D5-CADA-44D0-73A9D3286185}"/>
              </a:ext>
            </a:extLst>
          </p:cNvPr>
          <p:cNvSpPr>
            <a:spLocks noGrp="1"/>
          </p:cNvSpPr>
          <p:nvPr>
            <p:ph type="title"/>
          </p:nvPr>
        </p:nvSpPr>
        <p:spPr>
          <a:xfrm>
            <a:off x="228600" y="-762000"/>
            <a:ext cx="7467600" cy="3352799"/>
          </a:xfrm>
        </p:spPr>
        <p:txBody>
          <a:bodyPr>
            <a:noAutofit/>
          </a:bodyPr>
          <a:lstStyle/>
          <a:p>
            <a:r>
              <a:rPr lang="en-US" sz="3200" dirty="0"/>
              <a:t>If the VARA FM program did not open up, close the VARA FM session and try again now that you have checked the boxes to automatically open</a:t>
            </a:r>
          </a:p>
        </p:txBody>
      </p:sp>
      <p:pic>
        <p:nvPicPr>
          <p:cNvPr id="5" name="Content Placeholder 4">
            <a:extLst>
              <a:ext uri="{FF2B5EF4-FFF2-40B4-BE49-F238E27FC236}">
                <a16:creationId xmlns:a16="http://schemas.microsoft.com/office/drawing/2014/main" id="{CA1CA5B6-1C13-68AE-807E-BF8E184F7E4A}"/>
              </a:ext>
            </a:extLst>
          </p:cNvPr>
          <p:cNvPicPr>
            <a:picLocks noGrp="1" noChangeAspect="1"/>
          </p:cNvPicPr>
          <p:nvPr>
            <p:ph idx="1"/>
          </p:nvPr>
        </p:nvPicPr>
        <p:blipFill>
          <a:blip r:embed="rId2"/>
          <a:stretch>
            <a:fillRect/>
          </a:stretch>
        </p:blipFill>
        <p:spPr>
          <a:xfrm>
            <a:off x="914400" y="2819400"/>
            <a:ext cx="6366154" cy="3566160"/>
          </a:xfrm>
        </p:spPr>
      </p:pic>
    </p:spTree>
    <p:extLst>
      <p:ext uri="{BB962C8B-B14F-4D97-AF65-F5344CB8AC3E}">
        <p14:creationId xmlns:p14="http://schemas.microsoft.com/office/powerpoint/2010/main" val="222195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AF0CB-9E7A-2653-2208-9F037F4F73B1}"/>
              </a:ext>
            </a:extLst>
          </p:cNvPr>
          <p:cNvSpPr>
            <a:spLocks noGrp="1"/>
          </p:cNvSpPr>
          <p:nvPr>
            <p:ph type="title"/>
          </p:nvPr>
        </p:nvSpPr>
        <p:spPr>
          <a:xfrm>
            <a:off x="228600" y="1106269"/>
            <a:ext cx="7467600" cy="646331"/>
          </a:xfrm>
        </p:spPr>
        <p:txBody>
          <a:bodyPr/>
          <a:lstStyle/>
          <a:p>
            <a:r>
              <a:rPr lang="en-US" sz="3600" dirty="0"/>
              <a:t>Soundcard Shortcut</a:t>
            </a:r>
          </a:p>
        </p:txBody>
      </p:sp>
      <p:sp>
        <p:nvSpPr>
          <p:cNvPr id="3" name="Content Placeholder 2">
            <a:extLst>
              <a:ext uri="{FF2B5EF4-FFF2-40B4-BE49-F238E27FC236}">
                <a16:creationId xmlns:a16="http://schemas.microsoft.com/office/drawing/2014/main" id="{63B1ED3A-2AE7-9112-0097-A98DA39C4D44}"/>
              </a:ext>
            </a:extLst>
          </p:cNvPr>
          <p:cNvSpPr>
            <a:spLocks noGrp="1"/>
          </p:cNvSpPr>
          <p:nvPr>
            <p:ph idx="1"/>
          </p:nvPr>
        </p:nvSpPr>
        <p:spPr/>
        <p:txBody>
          <a:bodyPr>
            <a:normAutofit/>
          </a:bodyPr>
          <a:lstStyle/>
          <a:p>
            <a:pPr marL="557213" indent="-557213">
              <a:buAutoNum type="arabicParenR"/>
            </a:pPr>
            <a:r>
              <a:rPr lang="en-US" sz="2700" dirty="0"/>
              <a:t>Right click on laptop desktop</a:t>
            </a:r>
          </a:p>
          <a:p>
            <a:pPr marL="557213" indent="-557213">
              <a:buAutoNum type="arabicParenR"/>
            </a:pPr>
            <a:r>
              <a:rPr lang="en-US" sz="2700" dirty="0"/>
              <a:t>Select “New”, then “Shortcut”</a:t>
            </a:r>
          </a:p>
          <a:p>
            <a:pPr marL="557213" indent="-557213">
              <a:buAutoNum type="arabicParenR"/>
            </a:pPr>
            <a:r>
              <a:rPr lang="en-US" sz="2700" dirty="0"/>
              <a:t>This shortcut is needed to check your computer sound card settings each time you operate VARA FM</a:t>
            </a:r>
          </a:p>
          <a:p>
            <a:pPr marL="557213" indent="-557213">
              <a:buAutoNum type="arabicParenR"/>
            </a:pPr>
            <a:r>
              <a:rPr lang="en-US" sz="2700" dirty="0"/>
              <a:t>You will do an initial setup and then need to double check if any changes are needed  with each VARA FM session you do</a:t>
            </a:r>
          </a:p>
        </p:txBody>
      </p:sp>
    </p:spTree>
    <p:extLst>
      <p:ext uri="{BB962C8B-B14F-4D97-AF65-F5344CB8AC3E}">
        <p14:creationId xmlns:p14="http://schemas.microsoft.com/office/powerpoint/2010/main" val="4206560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D78AC-C438-E114-0CF4-E8035AF1E0EB}"/>
              </a:ext>
            </a:extLst>
          </p:cNvPr>
          <p:cNvSpPr>
            <a:spLocks noGrp="1"/>
          </p:cNvSpPr>
          <p:nvPr>
            <p:ph type="title"/>
          </p:nvPr>
        </p:nvSpPr>
        <p:spPr/>
        <p:txBody>
          <a:bodyPr>
            <a:noAutofit/>
          </a:bodyPr>
          <a:lstStyle/>
          <a:p>
            <a:r>
              <a:rPr lang="en-US" sz="3200" dirty="0"/>
              <a:t>Soundcard shortcut…Right click on your computer  desktop, select </a:t>
            </a:r>
            <a:r>
              <a:rPr lang="en-US" sz="3200" b="1" dirty="0"/>
              <a:t>New</a:t>
            </a:r>
            <a:r>
              <a:rPr lang="en-US" sz="3200" dirty="0"/>
              <a:t>, Select </a:t>
            </a:r>
            <a:r>
              <a:rPr lang="en-US" sz="3200" b="1" dirty="0"/>
              <a:t>Shortcut</a:t>
            </a:r>
          </a:p>
        </p:txBody>
      </p:sp>
      <p:pic>
        <p:nvPicPr>
          <p:cNvPr id="5" name="Content Placeholder 4">
            <a:extLst>
              <a:ext uri="{FF2B5EF4-FFF2-40B4-BE49-F238E27FC236}">
                <a16:creationId xmlns:a16="http://schemas.microsoft.com/office/drawing/2014/main" id="{0CB200EC-BC7B-29EF-22C7-782D5B9B6DEF}"/>
              </a:ext>
            </a:extLst>
          </p:cNvPr>
          <p:cNvPicPr>
            <a:picLocks noGrp="1" noChangeAspect="1"/>
          </p:cNvPicPr>
          <p:nvPr>
            <p:ph idx="1"/>
          </p:nvPr>
        </p:nvPicPr>
        <p:blipFill>
          <a:blip r:embed="rId2"/>
          <a:stretch>
            <a:fillRect/>
          </a:stretch>
        </p:blipFill>
        <p:spPr>
          <a:xfrm>
            <a:off x="1752600" y="2590800"/>
            <a:ext cx="5007767" cy="3429000"/>
          </a:xfrm>
        </p:spPr>
      </p:pic>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7DBC036B-1055-88E9-70B7-97163A0EDB0E}"/>
                  </a:ext>
                </a:extLst>
              </p14:cNvPr>
              <p14:cNvContentPartPr/>
              <p14:nvPr/>
            </p14:nvContentPartPr>
            <p14:xfrm>
              <a:off x="2438400" y="5105400"/>
              <a:ext cx="496800" cy="216270"/>
            </p14:xfrm>
          </p:contentPart>
        </mc:Choice>
        <mc:Fallback xmlns="">
          <p:pic>
            <p:nvPicPr>
              <p:cNvPr id="19" name="Ink 18">
                <a:extLst>
                  <a:ext uri="{FF2B5EF4-FFF2-40B4-BE49-F238E27FC236}">
                    <a16:creationId xmlns:a16="http://schemas.microsoft.com/office/drawing/2014/main" id="{7DBC036B-1055-88E9-70B7-97163A0EDB0E}"/>
                  </a:ext>
                </a:extLst>
              </p:cNvPr>
              <p:cNvPicPr/>
              <p:nvPr/>
            </p:nvPicPr>
            <p:blipFill>
              <a:blip r:embed="rId4"/>
              <a:stretch>
                <a:fillRect/>
              </a:stretch>
            </p:blipFill>
            <p:spPr>
              <a:xfrm>
                <a:off x="2432280" y="5099283"/>
                <a:ext cx="509040" cy="22850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Ink 23">
                <a:extLst>
                  <a:ext uri="{FF2B5EF4-FFF2-40B4-BE49-F238E27FC236}">
                    <a16:creationId xmlns:a16="http://schemas.microsoft.com/office/drawing/2014/main" id="{E16DA347-EEF0-0A82-3B80-BBC997C4A2CC}"/>
                  </a:ext>
                </a:extLst>
              </p14:cNvPr>
              <p14:cNvContentPartPr/>
              <p14:nvPr/>
            </p14:nvContentPartPr>
            <p14:xfrm>
              <a:off x="4256483" y="3048000"/>
              <a:ext cx="777323" cy="210555"/>
            </p14:xfrm>
          </p:contentPart>
        </mc:Choice>
        <mc:Fallback xmlns="">
          <p:pic>
            <p:nvPicPr>
              <p:cNvPr id="24" name="Ink 23">
                <a:extLst>
                  <a:ext uri="{FF2B5EF4-FFF2-40B4-BE49-F238E27FC236}">
                    <a16:creationId xmlns:a16="http://schemas.microsoft.com/office/drawing/2014/main" id="{E16DA347-EEF0-0A82-3B80-BBC997C4A2CC}"/>
                  </a:ext>
                </a:extLst>
              </p:cNvPr>
              <p:cNvPicPr/>
              <p:nvPr/>
            </p:nvPicPr>
            <p:blipFill>
              <a:blip r:embed="rId6"/>
              <a:stretch>
                <a:fillRect/>
              </a:stretch>
            </p:blipFill>
            <p:spPr>
              <a:xfrm>
                <a:off x="4250365" y="3041881"/>
                <a:ext cx="789559" cy="222792"/>
              </a:xfrm>
              <a:prstGeom prst="rect">
                <a:avLst/>
              </a:prstGeom>
            </p:spPr>
          </p:pic>
        </mc:Fallback>
      </mc:AlternateContent>
    </p:spTree>
    <p:extLst>
      <p:ext uri="{BB962C8B-B14F-4D97-AF65-F5344CB8AC3E}">
        <p14:creationId xmlns:p14="http://schemas.microsoft.com/office/powerpoint/2010/main" val="19463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47DA-61F8-0BDE-460F-B1F9A386F71C}"/>
              </a:ext>
            </a:extLst>
          </p:cNvPr>
          <p:cNvSpPr>
            <a:spLocks noGrp="1"/>
          </p:cNvSpPr>
          <p:nvPr>
            <p:ph type="title"/>
          </p:nvPr>
        </p:nvSpPr>
        <p:spPr>
          <a:xfrm>
            <a:off x="228600" y="182940"/>
            <a:ext cx="7467600" cy="1569660"/>
          </a:xfrm>
        </p:spPr>
        <p:txBody>
          <a:bodyPr/>
          <a:lstStyle/>
          <a:p>
            <a:r>
              <a:rPr lang="en-US" sz="3200" dirty="0"/>
              <a:t>In the “Type the location of the item:” box, enter “</a:t>
            </a:r>
            <a:r>
              <a:rPr lang="en-US" sz="3200" b="1" dirty="0"/>
              <a:t>control </a:t>
            </a:r>
            <a:r>
              <a:rPr lang="en-US" sz="3200" b="1" dirty="0" err="1"/>
              <a:t>mmsys.cpl</a:t>
            </a:r>
            <a:r>
              <a:rPr lang="en-US" sz="3200" b="1" dirty="0"/>
              <a:t>”</a:t>
            </a:r>
          </a:p>
        </p:txBody>
      </p:sp>
      <p:pic>
        <p:nvPicPr>
          <p:cNvPr id="5" name="Content Placeholder 4">
            <a:extLst>
              <a:ext uri="{FF2B5EF4-FFF2-40B4-BE49-F238E27FC236}">
                <a16:creationId xmlns:a16="http://schemas.microsoft.com/office/drawing/2014/main" id="{0D8DF4F4-5E27-306F-C427-6499FF45B087}"/>
              </a:ext>
            </a:extLst>
          </p:cNvPr>
          <p:cNvPicPr>
            <a:picLocks noGrp="1" noChangeAspect="1"/>
          </p:cNvPicPr>
          <p:nvPr>
            <p:ph idx="1"/>
          </p:nvPr>
        </p:nvPicPr>
        <p:blipFill>
          <a:blip r:embed="rId2"/>
          <a:stretch>
            <a:fillRect/>
          </a:stretch>
        </p:blipFill>
        <p:spPr>
          <a:xfrm>
            <a:off x="2399262" y="2250674"/>
            <a:ext cx="4345477" cy="3634740"/>
          </a:xfr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360D8483-8C7E-3C33-A3F1-BE3C4AE01079}"/>
                  </a:ext>
                </a:extLst>
              </p14:cNvPr>
              <p14:cNvContentPartPr/>
              <p14:nvPr/>
            </p14:nvContentPartPr>
            <p14:xfrm>
              <a:off x="2561712" y="3790784"/>
              <a:ext cx="4278150" cy="617760"/>
            </p14:xfrm>
          </p:contentPart>
        </mc:Choice>
        <mc:Fallback xmlns="">
          <p:pic>
            <p:nvPicPr>
              <p:cNvPr id="7" name="Ink 6">
                <a:extLst>
                  <a:ext uri="{FF2B5EF4-FFF2-40B4-BE49-F238E27FC236}">
                    <a16:creationId xmlns:a16="http://schemas.microsoft.com/office/drawing/2014/main" id="{360D8483-8C7E-3C33-A3F1-BE3C4AE01079}"/>
                  </a:ext>
                </a:extLst>
              </p:cNvPr>
              <p:cNvPicPr/>
              <p:nvPr/>
            </p:nvPicPr>
            <p:blipFill>
              <a:blip r:embed="rId4"/>
              <a:stretch>
                <a:fillRect/>
              </a:stretch>
            </p:blipFill>
            <p:spPr>
              <a:xfrm>
                <a:off x="2555592" y="3784664"/>
                <a:ext cx="4290390" cy="630000"/>
              </a:xfrm>
              <a:prstGeom prst="rect">
                <a:avLst/>
              </a:prstGeom>
            </p:spPr>
          </p:pic>
        </mc:Fallback>
      </mc:AlternateContent>
    </p:spTree>
    <p:extLst>
      <p:ext uri="{BB962C8B-B14F-4D97-AF65-F5344CB8AC3E}">
        <p14:creationId xmlns:p14="http://schemas.microsoft.com/office/powerpoint/2010/main" val="436327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FCFE-6FA3-3C2B-C93F-8B90F1A86252}"/>
              </a:ext>
            </a:extLst>
          </p:cNvPr>
          <p:cNvSpPr>
            <a:spLocks noGrp="1"/>
          </p:cNvSpPr>
          <p:nvPr>
            <p:ph type="title"/>
          </p:nvPr>
        </p:nvSpPr>
        <p:spPr>
          <a:xfrm>
            <a:off x="228600" y="675382"/>
            <a:ext cx="7467600" cy="1077218"/>
          </a:xfrm>
        </p:spPr>
        <p:txBody>
          <a:bodyPr/>
          <a:lstStyle/>
          <a:p>
            <a:r>
              <a:rPr lang="en-US" sz="3200" dirty="0"/>
              <a:t>You entered </a:t>
            </a:r>
            <a:r>
              <a:rPr lang="en-US" sz="3200" b="1" dirty="0"/>
              <a:t>control </a:t>
            </a:r>
            <a:r>
              <a:rPr lang="en-US" sz="3200" b="1" dirty="0" err="1"/>
              <a:t>mmsys.cpl</a:t>
            </a:r>
            <a:r>
              <a:rPr lang="en-US" sz="3200" dirty="0"/>
              <a:t>, now click on </a:t>
            </a:r>
            <a:r>
              <a:rPr lang="en-US" sz="3200" b="1" dirty="0"/>
              <a:t>Next</a:t>
            </a:r>
          </a:p>
        </p:txBody>
      </p:sp>
      <p:pic>
        <p:nvPicPr>
          <p:cNvPr id="5" name="Content Placeholder 4">
            <a:extLst>
              <a:ext uri="{FF2B5EF4-FFF2-40B4-BE49-F238E27FC236}">
                <a16:creationId xmlns:a16="http://schemas.microsoft.com/office/drawing/2014/main" id="{8DEF004D-7305-B035-527F-79B82BBC077B}"/>
              </a:ext>
            </a:extLst>
          </p:cNvPr>
          <p:cNvPicPr>
            <a:picLocks noGrp="1" noChangeAspect="1"/>
          </p:cNvPicPr>
          <p:nvPr>
            <p:ph idx="1"/>
          </p:nvPr>
        </p:nvPicPr>
        <p:blipFill>
          <a:blip r:embed="rId2"/>
          <a:stretch>
            <a:fillRect/>
          </a:stretch>
        </p:blipFill>
        <p:spPr>
          <a:xfrm>
            <a:off x="2393032" y="2317394"/>
            <a:ext cx="4357937" cy="3566160"/>
          </a:xfr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896389B6-ADA4-C596-3EB0-93CC215C5415}"/>
                  </a:ext>
                </a:extLst>
              </p14:cNvPr>
              <p14:cNvContentPartPr/>
              <p14:nvPr/>
            </p14:nvContentPartPr>
            <p14:xfrm>
              <a:off x="2638932" y="3987344"/>
              <a:ext cx="951480" cy="226260"/>
            </p14:xfrm>
          </p:contentPart>
        </mc:Choice>
        <mc:Fallback xmlns="">
          <p:pic>
            <p:nvPicPr>
              <p:cNvPr id="10" name="Ink 9">
                <a:extLst>
                  <a:ext uri="{FF2B5EF4-FFF2-40B4-BE49-F238E27FC236}">
                    <a16:creationId xmlns:a16="http://schemas.microsoft.com/office/drawing/2014/main" id="{896389B6-ADA4-C596-3EB0-93CC215C5415}"/>
                  </a:ext>
                </a:extLst>
              </p:cNvPr>
              <p:cNvPicPr/>
              <p:nvPr/>
            </p:nvPicPr>
            <p:blipFill>
              <a:blip r:embed="rId4"/>
              <a:stretch>
                <a:fillRect/>
              </a:stretch>
            </p:blipFill>
            <p:spPr>
              <a:xfrm>
                <a:off x="2632812" y="3981229"/>
                <a:ext cx="963720" cy="2384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AE3E8CDB-AE3F-D0AD-CBE3-E60A23CDB746}"/>
                  </a:ext>
                </a:extLst>
              </p14:cNvPr>
              <p14:cNvContentPartPr/>
              <p14:nvPr/>
            </p14:nvContentPartPr>
            <p14:xfrm>
              <a:off x="5561682" y="5681864"/>
              <a:ext cx="569970" cy="245160"/>
            </p14:xfrm>
          </p:contentPart>
        </mc:Choice>
        <mc:Fallback xmlns="">
          <p:pic>
            <p:nvPicPr>
              <p:cNvPr id="15" name="Ink 14">
                <a:extLst>
                  <a:ext uri="{FF2B5EF4-FFF2-40B4-BE49-F238E27FC236}">
                    <a16:creationId xmlns:a16="http://schemas.microsoft.com/office/drawing/2014/main" id="{AE3E8CDB-AE3F-D0AD-CBE3-E60A23CDB746}"/>
                  </a:ext>
                </a:extLst>
              </p:cNvPr>
              <p:cNvPicPr/>
              <p:nvPr/>
            </p:nvPicPr>
            <p:blipFill>
              <a:blip r:embed="rId6"/>
              <a:stretch>
                <a:fillRect/>
              </a:stretch>
            </p:blipFill>
            <p:spPr>
              <a:xfrm>
                <a:off x="5555561" y="5675744"/>
                <a:ext cx="582212" cy="257400"/>
              </a:xfrm>
              <a:prstGeom prst="rect">
                <a:avLst/>
              </a:prstGeom>
            </p:spPr>
          </p:pic>
        </mc:Fallback>
      </mc:AlternateContent>
    </p:spTree>
    <p:extLst>
      <p:ext uri="{BB962C8B-B14F-4D97-AF65-F5344CB8AC3E}">
        <p14:creationId xmlns:p14="http://schemas.microsoft.com/office/powerpoint/2010/main" val="352456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A0B97-BB0C-B644-3256-A549BFC37D7D}"/>
              </a:ext>
            </a:extLst>
          </p:cNvPr>
          <p:cNvSpPr>
            <a:spLocks noGrp="1"/>
          </p:cNvSpPr>
          <p:nvPr>
            <p:ph type="title"/>
          </p:nvPr>
        </p:nvSpPr>
        <p:spPr>
          <a:xfrm>
            <a:off x="266700" y="41312"/>
            <a:ext cx="7467600" cy="1938992"/>
          </a:xfrm>
        </p:spPr>
        <p:txBody>
          <a:bodyPr/>
          <a:lstStyle/>
          <a:p>
            <a:r>
              <a:rPr lang="en-US" sz="4000" dirty="0"/>
              <a:t>VARA FM versus 1200 baud packet for sending messages</a:t>
            </a:r>
          </a:p>
        </p:txBody>
      </p:sp>
      <p:sp>
        <p:nvSpPr>
          <p:cNvPr id="3" name="Content Placeholder 2">
            <a:extLst>
              <a:ext uri="{FF2B5EF4-FFF2-40B4-BE49-F238E27FC236}">
                <a16:creationId xmlns:a16="http://schemas.microsoft.com/office/drawing/2014/main" id="{37D2BCC7-6EAF-5D57-51CF-8FB4F7AF8D72}"/>
              </a:ext>
            </a:extLst>
          </p:cNvPr>
          <p:cNvSpPr>
            <a:spLocks noGrp="1"/>
          </p:cNvSpPr>
          <p:nvPr>
            <p:ph idx="1"/>
          </p:nvPr>
        </p:nvSpPr>
        <p:spPr/>
        <p:txBody>
          <a:bodyPr/>
          <a:lstStyle/>
          <a:p>
            <a:r>
              <a:rPr lang="en-US" dirty="0"/>
              <a:t>Regular </a:t>
            </a:r>
            <a:r>
              <a:rPr lang="en-US" dirty="0" err="1"/>
              <a:t>Winlink</a:t>
            </a:r>
            <a:r>
              <a:rPr lang="en-US" dirty="0"/>
              <a:t> 1200 baud packet sends data in packet frames, if there is just one bit error in a frame, the entire data frame needs to be resent</a:t>
            </a:r>
          </a:p>
          <a:p>
            <a:r>
              <a:rPr lang="en-US" dirty="0"/>
              <a:t>VARA FM uses FEC Forward Error Correction and can correct minor bit errors on the fly by sending redundant data</a:t>
            </a:r>
          </a:p>
          <a:p>
            <a:endParaRPr lang="en-US" dirty="0"/>
          </a:p>
        </p:txBody>
      </p:sp>
      <p:sp>
        <p:nvSpPr>
          <p:cNvPr id="4" name="Date Placeholder 3">
            <a:extLst>
              <a:ext uri="{FF2B5EF4-FFF2-40B4-BE49-F238E27FC236}">
                <a16:creationId xmlns:a16="http://schemas.microsoft.com/office/drawing/2014/main" id="{6C93DB92-64A1-E2B8-7936-1EF669255DEE}"/>
              </a:ext>
            </a:extLst>
          </p:cNvPr>
          <p:cNvSpPr>
            <a:spLocks noGrp="1"/>
          </p:cNvSpPr>
          <p:nvPr>
            <p:ph type="dt" sz="half" idx="10"/>
          </p:nvPr>
        </p:nvSpPr>
        <p:spPr/>
        <p:txBody>
          <a:bodyPr/>
          <a:lstStyle/>
          <a:p>
            <a:pPr>
              <a:defRPr/>
            </a:pPr>
            <a:fld id="{A984D95B-4F00-4CBB-85B1-3BD2885CBCC6}" type="datetime1">
              <a:rPr lang="en-US" smtClean="0"/>
              <a:t>6/5/25</a:t>
            </a:fld>
            <a:endParaRPr lang="en-US" dirty="0"/>
          </a:p>
        </p:txBody>
      </p:sp>
      <p:sp>
        <p:nvSpPr>
          <p:cNvPr id="5" name="Slide Number Placeholder 4">
            <a:extLst>
              <a:ext uri="{FF2B5EF4-FFF2-40B4-BE49-F238E27FC236}">
                <a16:creationId xmlns:a16="http://schemas.microsoft.com/office/drawing/2014/main" id="{85FFC525-EEA2-3212-66BF-C00DF286C7D8}"/>
              </a:ext>
            </a:extLst>
          </p:cNvPr>
          <p:cNvSpPr>
            <a:spLocks noGrp="1"/>
          </p:cNvSpPr>
          <p:nvPr>
            <p:ph type="sldNum" sz="quarter" idx="12"/>
          </p:nvPr>
        </p:nvSpPr>
        <p:spPr/>
        <p:txBody>
          <a:bodyPr/>
          <a:lstStyle/>
          <a:p>
            <a:pPr>
              <a:defRPr/>
            </a:pPr>
            <a:fld id="{914F8FE7-3D7B-4D44-A485-EA8CDBAE9B01}" type="slidenum">
              <a:rPr lang="en-US" smtClean="0"/>
              <a:pPr>
                <a:defRPr/>
              </a:pPr>
              <a:t>3</a:t>
            </a:fld>
            <a:endParaRPr lang="en-US" dirty="0"/>
          </a:p>
        </p:txBody>
      </p:sp>
    </p:spTree>
    <p:extLst>
      <p:ext uri="{BB962C8B-B14F-4D97-AF65-F5344CB8AC3E}">
        <p14:creationId xmlns:p14="http://schemas.microsoft.com/office/powerpoint/2010/main" val="2264886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D859F-612D-AB20-F574-F866B42F2A33}"/>
              </a:ext>
            </a:extLst>
          </p:cNvPr>
          <p:cNvSpPr>
            <a:spLocks noGrp="1"/>
          </p:cNvSpPr>
          <p:nvPr>
            <p:ph type="title"/>
          </p:nvPr>
        </p:nvSpPr>
        <p:spPr>
          <a:xfrm>
            <a:off x="228600" y="182940"/>
            <a:ext cx="7467600" cy="1569660"/>
          </a:xfrm>
        </p:spPr>
        <p:txBody>
          <a:bodyPr/>
          <a:lstStyle/>
          <a:p>
            <a:r>
              <a:rPr lang="en-US" sz="3200" dirty="0"/>
              <a:t>Now enter the name you want for this Shortcut…I use Sound Cards</a:t>
            </a:r>
          </a:p>
        </p:txBody>
      </p:sp>
      <p:pic>
        <p:nvPicPr>
          <p:cNvPr id="5" name="Content Placeholder 4">
            <a:extLst>
              <a:ext uri="{FF2B5EF4-FFF2-40B4-BE49-F238E27FC236}">
                <a16:creationId xmlns:a16="http://schemas.microsoft.com/office/drawing/2014/main" id="{CF6B3E4D-69FF-EBDE-9B20-AF3728FB3014}"/>
              </a:ext>
            </a:extLst>
          </p:cNvPr>
          <p:cNvPicPr>
            <a:picLocks noGrp="1" noChangeAspect="1"/>
          </p:cNvPicPr>
          <p:nvPr>
            <p:ph idx="1"/>
          </p:nvPr>
        </p:nvPicPr>
        <p:blipFill>
          <a:blip r:embed="rId2"/>
          <a:stretch>
            <a:fillRect/>
          </a:stretch>
        </p:blipFill>
        <p:spPr>
          <a:xfrm>
            <a:off x="2457747" y="2331356"/>
            <a:ext cx="4228507" cy="3497580"/>
          </a:xfrm>
        </p:spPr>
      </p:pic>
    </p:spTree>
    <p:extLst>
      <p:ext uri="{BB962C8B-B14F-4D97-AF65-F5344CB8AC3E}">
        <p14:creationId xmlns:p14="http://schemas.microsoft.com/office/powerpoint/2010/main" val="2742701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D87CA-6E93-7A68-7861-BC059D4BDD12}"/>
              </a:ext>
            </a:extLst>
          </p:cNvPr>
          <p:cNvSpPr>
            <a:spLocks noGrp="1"/>
          </p:cNvSpPr>
          <p:nvPr>
            <p:ph type="title"/>
          </p:nvPr>
        </p:nvSpPr>
        <p:spPr>
          <a:xfrm>
            <a:off x="228600" y="164307"/>
            <a:ext cx="7467600" cy="1569660"/>
          </a:xfrm>
        </p:spPr>
        <p:txBody>
          <a:bodyPr/>
          <a:lstStyle/>
          <a:p>
            <a:r>
              <a:rPr lang="en-US" sz="3200" dirty="0"/>
              <a:t>Click on Finish, you now have a Shortcut for adjusting settings for the VARA Program</a:t>
            </a:r>
          </a:p>
        </p:txBody>
      </p:sp>
      <p:pic>
        <p:nvPicPr>
          <p:cNvPr id="5" name="Content Placeholder 4">
            <a:extLst>
              <a:ext uri="{FF2B5EF4-FFF2-40B4-BE49-F238E27FC236}">
                <a16:creationId xmlns:a16="http://schemas.microsoft.com/office/drawing/2014/main" id="{EDCA1881-BD74-F233-A93F-840AF59EE676}"/>
              </a:ext>
            </a:extLst>
          </p:cNvPr>
          <p:cNvPicPr>
            <a:picLocks noGrp="1" noChangeAspect="1"/>
          </p:cNvPicPr>
          <p:nvPr>
            <p:ph idx="1"/>
          </p:nvPr>
        </p:nvPicPr>
        <p:blipFill>
          <a:blip r:embed="rId2"/>
          <a:stretch>
            <a:fillRect/>
          </a:stretch>
        </p:blipFill>
        <p:spPr>
          <a:xfrm>
            <a:off x="2507351" y="2342379"/>
            <a:ext cx="4247748" cy="3566160"/>
          </a:xfr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DCB0166F-619B-2546-5C8F-B6686CF7A64E}"/>
                  </a:ext>
                </a:extLst>
              </p14:cNvPr>
              <p14:cNvContentPartPr/>
              <p14:nvPr/>
            </p14:nvContentPartPr>
            <p14:xfrm>
              <a:off x="5528202" y="5586824"/>
              <a:ext cx="633690" cy="314010"/>
            </p14:xfrm>
          </p:contentPart>
        </mc:Choice>
        <mc:Fallback xmlns="">
          <p:pic>
            <p:nvPicPr>
              <p:cNvPr id="7" name="Ink 6">
                <a:extLst>
                  <a:ext uri="{FF2B5EF4-FFF2-40B4-BE49-F238E27FC236}">
                    <a16:creationId xmlns:a16="http://schemas.microsoft.com/office/drawing/2014/main" id="{DCB0166F-619B-2546-5C8F-B6686CF7A64E}"/>
                  </a:ext>
                </a:extLst>
              </p:cNvPr>
              <p:cNvPicPr/>
              <p:nvPr/>
            </p:nvPicPr>
            <p:blipFill>
              <a:blip r:embed="rId4"/>
              <a:stretch>
                <a:fillRect/>
              </a:stretch>
            </p:blipFill>
            <p:spPr>
              <a:xfrm>
                <a:off x="5522085" y="5580709"/>
                <a:ext cx="645925" cy="326239"/>
              </a:xfrm>
              <a:prstGeom prst="rect">
                <a:avLst/>
              </a:prstGeom>
            </p:spPr>
          </p:pic>
        </mc:Fallback>
      </mc:AlternateContent>
    </p:spTree>
    <p:extLst>
      <p:ext uri="{BB962C8B-B14F-4D97-AF65-F5344CB8AC3E}">
        <p14:creationId xmlns:p14="http://schemas.microsoft.com/office/powerpoint/2010/main" val="3993956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4942A-F6B7-5181-57A4-F0B5AE412122}"/>
              </a:ext>
            </a:extLst>
          </p:cNvPr>
          <p:cNvSpPr>
            <a:spLocks noGrp="1"/>
          </p:cNvSpPr>
          <p:nvPr>
            <p:ph type="title"/>
          </p:nvPr>
        </p:nvSpPr>
        <p:spPr>
          <a:xfrm>
            <a:off x="266700" y="0"/>
            <a:ext cx="7467600" cy="2123658"/>
          </a:xfrm>
        </p:spPr>
        <p:txBody>
          <a:bodyPr/>
          <a:lstStyle/>
          <a:p>
            <a:r>
              <a:rPr lang="en-US" dirty="0"/>
              <a:t> Configuring your computer sound card settings</a:t>
            </a:r>
          </a:p>
        </p:txBody>
      </p:sp>
      <p:sp>
        <p:nvSpPr>
          <p:cNvPr id="3" name="Content Placeholder 2">
            <a:extLst>
              <a:ext uri="{FF2B5EF4-FFF2-40B4-BE49-F238E27FC236}">
                <a16:creationId xmlns:a16="http://schemas.microsoft.com/office/drawing/2014/main" id="{1C2DC58B-BDCA-7245-B283-51CF6A0CF51D}"/>
              </a:ext>
            </a:extLst>
          </p:cNvPr>
          <p:cNvSpPr>
            <a:spLocks noGrp="1"/>
          </p:cNvSpPr>
          <p:nvPr>
            <p:ph idx="1"/>
          </p:nvPr>
        </p:nvSpPr>
        <p:spPr>
          <a:xfrm>
            <a:off x="266700" y="2141668"/>
            <a:ext cx="7543800" cy="4114800"/>
          </a:xfrm>
        </p:spPr>
        <p:txBody>
          <a:bodyPr/>
          <a:lstStyle/>
          <a:p>
            <a:r>
              <a:rPr lang="en-US" dirty="0"/>
              <a:t>You need to configure your computer sound card settings so the VARA FM program is the </a:t>
            </a:r>
            <a:r>
              <a:rPr lang="en-US" b="1" dirty="0"/>
              <a:t>only device </a:t>
            </a:r>
            <a:r>
              <a:rPr lang="en-US" dirty="0"/>
              <a:t>using the your external sound card</a:t>
            </a:r>
          </a:p>
          <a:p>
            <a:r>
              <a:rPr lang="en-US" dirty="0"/>
              <a:t>These settings need to be rechecked each time you start up your computer, the computer tends to change them, and you put </a:t>
            </a:r>
            <a:r>
              <a:rPr lang="en-US"/>
              <a:t>any changes </a:t>
            </a:r>
            <a:r>
              <a:rPr lang="en-US" dirty="0"/>
              <a:t>back in order</a:t>
            </a:r>
          </a:p>
        </p:txBody>
      </p:sp>
      <p:sp>
        <p:nvSpPr>
          <p:cNvPr id="4" name="Date Placeholder 3">
            <a:extLst>
              <a:ext uri="{FF2B5EF4-FFF2-40B4-BE49-F238E27FC236}">
                <a16:creationId xmlns:a16="http://schemas.microsoft.com/office/drawing/2014/main" id="{DACE4E92-58C4-6444-8DBE-D3C625148581}"/>
              </a:ext>
            </a:extLst>
          </p:cNvPr>
          <p:cNvSpPr>
            <a:spLocks noGrp="1"/>
          </p:cNvSpPr>
          <p:nvPr>
            <p:ph type="dt" sz="half" idx="10"/>
          </p:nvPr>
        </p:nvSpPr>
        <p:spPr/>
        <p:txBody>
          <a:bodyPr/>
          <a:lstStyle/>
          <a:p>
            <a:pPr>
              <a:defRPr/>
            </a:pPr>
            <a:fld id="{A984D95B-4F00-4CBB-85B1-3BD2885CBCC6}" type="datetime1">
              <a:rPr lang="en-US" smtClean="0"/>
              <a:t>6/5/25</a:t>
            </a:fld>
            <a:endParaRPr lang="en-US" dirty="0"/>
          </a:p>
        </p:txBody>
      </p:sp>
      <p:sp>
        <p:nvSpPr>
          <p:cNvPr id="5" name="Slide Number Placeholder 4">
            <a:extLst>
              <a:ext uri="{FF2B5EF4-FFF2-40B4-BE49-F238E27FC236}">
                <a16:creationId xmlns:a16="http://schemas.microsoft.com/office/drawing/2014/main" id="{CA053DC5-510E-362D-ABC1-42C37B23EE7C}"/>
              </a:ext>
            </a:extLst>
          </p:cNvPr>
          <p:cNvSpPr>
            <a:spLocks noGrp="1"/>
          </p:cNvSpPr>
          <p:nvPr>
            <p:ph type="sldNum" sz="quarter" idx="12"/>
          </p:nvPr>
        </p:nvSpPr>
        <p:spPr/>
        <p:txBody>
          <a:bodyPr/>
          <a:lstStyle/>
          <a:p>
            <a:pPr>
              <a:defRPr/>
            </a:pPr>
            <a:fld id="{914F8FE7-3D7B-4D44-A485-EA8CDBAE9B01}" type="slidenum">
              <a:rPr lang="en-US" smtClean="0"/>
              <a:pPr>
                <a:defRPr/>
              </a:pPr>
              <a:t>32</a:t>
            </a:fld>
            <a:endParaRPr lang="en-US" dirty="0"/>
          </a:p>
        </p:txBody>
      </p:sp>
    </p:spTree>
    <p:extLst>
      <p:ext uri="{BB962C8B-B14F-4D97-AF65-F5344CB8AC3E}">
        <p14:creationId xmlns:p14="http://schemas.microsoft.com/office/powerpoint/2010/main" val="2766602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CB82B-8EDF-A01B-E643-50C313AF960E}"/>
              </a:ext>
            </a:extLst>
          </p:cNvPr>
          <p:cNvSpPr>
            <a:spLocks noGrp="1"/>
          </p:cNvSpPr>
          <p:nvPr>
            <p:ph type="title"/>
          </p:nvPr>
        </p:nvSpPr>
        <p:spPr>
          <a:xfrm>
            <a:off x="0" y="685621"/>
            <a:ext cx="8153400" cy="1200329"/>
          </a:xfrm>
        </p:spPr>
        <p:txBody>
          <a:bodyPr/>
          <a:lstStyle/>
          <a:p>
            <a:r>
              <a:rPr lang="en-US" sz="3600" dirty="0"/>
              <a:t>Open up the Sound Cards shortcut</a:t>
            </a:r>
          </a:p>
        </p:txBody>
      </p:sp>
      <p:pic>
        <p:nvPicPr>
          <p:cNvPr id="5" name="Content Placeholder 4">
            <a:extLst>
              <a:ext uri="{FF2B5EF4-FFF2-40B4-BE49-F238E27FC236}">
                <a16:creationId xmlns:a16="http://schemas.microsoft.com/office/drawing/2014/main" id="{0EABC255-0145-0ACC-F81D-9115C7FAA3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7861" y="1885950"/>
            <a:ext cx="3294668" cy="4114800"/>
          </a:xfrm>
        </p:spPr>
      </p:pic>
    </p:spTree>
    <p:extLst>
      <p:ext uri="{BB962C8B-B14F-4D97-AF65-F5344CB8AC3E}">
        <p14:creationId xmlns:p14="http://schemas.microsoft.com/office/powerpoint/2010/main" val="3542498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9F808-0DD8-7513-C643-55DB09E3D7AF}"/>
              </a:ext>
            </a:extLst>
          </p:cNvPr>
          <p:cNvSpPr>
            <a:spLocks noGrp="1"/>
          </p:cNvSpPr>
          <p:nvPr>
            <p:ph type="title"/>
          </p:nvPr>
        </p:nvSpPr>
        <p:spPr>
          <a:xfrm>
            <a:off x="228600" y="320675"/>
            <a:ext cx="7467600" cy="1718777"/>
          </a:xfrm>
        </p:spPr>
        <p:txBody>
          <a:bodyPr>
            <a:noAutofit/>
          </a:bodyPr>
          <a:lstStyle/>
          <a:p>
            <a:r>
              <a:rPr lang="en-US" sz="3600" b="1" dirty="0"/>
              <a:t>Playback</a:t>
            </a:r>
            <a:r>
              <a:rPr lang="en-US" sz="3600" dirty="0"/>
              <a:t> tab, select and click on USB PnP Sound Device</a:t>
            </a:r>
          </a:p>
        </p:txBody>
      </p:sp>
      <p:pic>
        <p:nvPicPr>
          <p:cNvPr id="4" name="Picture 3">
            <a:extLst>
              <a:ext uri="{FF2B5EF4-FFF2-40B4-BE49-F238E27FC236}">
                <a16:creationId xmlns:a16="http://schemas.microsoft.com/office/drawing/2014/main" id="{829A72E3-728C-A77A-5BAF-382BF4CA4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371" y="2125266"/>
            <a:ext cx="3153259" cy="3977640"/>
          </a:xfrm>
          <a:prstGeom prst="rect">
            <a:avLst/>
          </a:prstGeom>
        </p:spPr>
      </p:pic>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D011BE9B-813C-3452-2133-F9ADDED46F3F}"/>
                  </a:ext>
                </a:extLst>
              </p14:cNvPr>
              <p14:cNvContentPartPr/>
              <p14:nvPr/>
            </p14:nvContentPartPr>
            <p14:xfrm>
              <a:off x="3049602" y="2459144"/>
              <a:ext cx="432000" cy="169290"/>
            </p14:xfrm>
          </p:contentPart>
        </mc:Choice>
        <mc:Fallback xmlns="">
          <p:pic>
            <p:nvPicPr>
              <p:cNvPr id="14" name="Ink 13">
                <a:extLst>
                  <a:ext uri="{FF2B5EF4-FFF2-40B4-BE49-F238E27FC236}">
                    <a16:creationId xmlns:a16="http://schemas.microsoft.com/office/drawing/2014/main" id="{D011BE9B-813C-3452-2133-F9ADDED46F3F}"/>
                  </a:ext>
                </a:extLst>
              </p:cNvPr>
              <p:cNvPicPr/>
              <p:nvPr/>
            </p:nvPicPr>
            <p:blipFill>
              <a:blip r:embed="rId4"/>
              <a:stretch>
                <a:fillRect/>
              </a:stretch>
            </p:blipFill>
            <p:spPr>
              <a:xfrm>
                <a:off x="3043482" y="2453034"/>
                <a:ext cx="444240" cy="18151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6372FAA5-CD2D-482F-00E2-4C341B434872}"/>
                  </a:ext>
                </a:extLst>
              </p14:cNvPr>
              <p14:cNvContentPartPr/>
              <p14:nvPr/>
            </p14:nvContentPartPr>
            <p14:xfrm>
              <a:off x="3581772" y="3978974"/>
              <a:ext cx="935280" cy="184410"/>
            </p14:xfrm>
          </p:contentPart>
        </mc:Choice>
        <mc:Fallback xmlns="">
          <p:pic>
            <p:nvPicPr>
              <p:cNvPr id="7" name="Ink 6">
                <a:extLst>
                  <a:ext uri="{FF2B5EF4-FFF2-40B4-BE49-F238E27FC236}">
                    <a16:creationId xmlns:a16="http://schemas.microsoft.com/office/drawing/2014/main" id="{6372FAA5-CD2D-482F-00E2-4C341B434872}"/>
                  </a:ext>
                </a:extLst>
              </p:cNvPr>
              <p:cNvPicPr/>
              <p:nvPr/>
            </p:nvPicPr>
            <p:blipFill>
              <a:blip r:embed="rId6"/>
              <a:stretch>
                <a:fillRect/>
              </a:stretch>
            </p:blipFill>
            <p:spPr>
              <a:xfrm>
                <a:off x="3575652" y="3972863"/>
                <a:ext cx="947520" cy="196632"/>
              </a:xfrm>
              <a:prstGeom prst="rect">
                <a:avLst/>
              </a:prstGeom>
            </p:spPr>
          </p:pic>
        </mc:Fallback>
      </mc:AlternateContent>
    </p:spTree>
    <p:extLst>
      <p:ext uri="{BB962C8B-B14F-4D97-AF65-F5344CB8AC3E}">
        <p14:creationId xmlns:p14="http://schemas.microsoft.com/office/powerpoint/2010/main" val="4007819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D5C94-FC19-D6FE-A84E-2FC5712DE286}"/>
              </a:ext>
            </a:extLst>
          </p:cNvPr>
          <p:cNvSpPr>
            <a:spLocks noGrp="1"/>
          </p:cNvSpPr>
          <p:nvPr>
            <p:ph type="title"/>
          </p:nvPr>
        </p:nvSpPr>
        <p:spPr>
          <a:xfrm>
            <a:off x="305610" y="171508"/>
            <a:ext cx="7691880" cy="2438400"/>
          </a:xfrm>
        </p:spPr>
        <p:txBody>
          <a:bodyPr>
            <a:noAutofit/>
          </a:bodyPr>
          <a:lstStyle/>
          <a:p>
            <a:r>
              <a:rPr lang="en-US" sz="3200" dirty="0"/>
              <a:t>If the Green circle (Default icon) is on your sound card, highlight speakers, then click “Set Default” button in the lower section</a:t>
            </a:r>
          </a:p>
        </p:txBody>
      </p:sp>
      <p:pic>
        <p:nvPicPr>
          <p:cNvPr id="4" name="Picture 3">
            <a:extLst>
              <a:ext uri="{FF2B5EF4-FFF2-40B4-BE49-F238E27FC236}">
                <a16:creationId xmlns:a16="http://schemas.microsoft.com/office/drawing/2014/main" id="{81600E8C-7B0E-65C8-C2BE-2208B2B80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124" y="2743200"/>
            <a:ext cx="2996852" cy="377190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A1C329E3-94B8-1824-1554-D0EBC69C4CC3}"/>
                  </a:ext>
                </a:extLst>
              </p14:cNvPr>
              <p14:cNvContentPartPr/>
              <p14:nvPr/>
            </p14:nvContentPartPr>
            <p14:xfrm>
              <a:off x="-387768" y="2502884"/>
              <a:ext cx="3510" cy="270"/>
            </p14:xfrm>
          </p:contentPart>
        </mc:Choice>
        <mc:Fallback xmlns="">
          <p:pic>
            <p:nvPicPr>
              <p:cNvPr id="3" name="Ink 2">
                <a:extLst>
                  <a:ext uri="{FF2B5EF4-FFF2-40B4-BE49-F238E27FC236}">
                    <a16:creationId xmlns:a16="http://schemas.microsoft.com/office/drawing/2014/main" id="{A1C329E3-94B8-1824-1554-D0EBC69C4CC3}"/>
                  </a:ext>
                </a:extLst>
              </p:cNvPr>
              <p:cNvPicPr/>
              <p:nvPr/>
            </p:nvPicPr>
            <p:blipFill>
              <a:blip r:embed="rId4"/>
              <a:stretch>
                <a:fillRect/>
              </a:stretch>
            </p:blipFill>
            <p:spPr>
              <a:xfrm>
                <a:off x="-393735" y="2498294"/>
                <a:ext cx="15444" cy="94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98BD1522-C762-B7C3-ED9E-A817CD52FB95}"/>
                  </a:ext>
                </a:extLst>
              </p14:cNvPr>
              <p14:cNvContentPartPr/>
              <p14:nvPr/>
            </p14:nvContentPartPr>
            <p14:xfrm>
              <a:off x="1403412" y="4010024"/>
              <a:ext cx="270" cy="1620"/>
            </p14:xfrm>
          </p:contentPart>
        </mc:Choice>
        <mc:Fallback xmlns="">
          <p:pic>
            <p:nvPicPr>
              <p:cNvPr id="19" name="Ink 18">
                <a:extLst>
                  <a:ext uri="{FF2B5EF4-FFF2-40B4-BE49-F238E27FC236}">
                    <a16:creationId xmlns:a16="http://schemas.microsoft.com/office/drawing/2014/main" id="{98BD1522-C762-B7C3-ED9E-A817CD52FB95}"/>
                  </a:ext>
                </a:extLst>
              </p:cNvPr>
              <p:cNvPicPr/>
              <p:nvPr/>
            </p:nvPicPr>
            <p:blipFill>
              <a:blip r:embed="rId6"/>
              <a:stretch>
                <a:fillRect/>
              </a:stretch>
            </p:blipFill>
            <p:spPr>
              <a:xfrm>
                <a:off x="1396662" y="4001924"/>
                <a:ext cx="13500" cy="1749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0A8BECE3-F242-051E-9615-B0510987E97C}"/>
                  </a:ext>
                </a:extLst>
              </p14:cNvPr>
              <p14:cNvContentPartPr/>
              <p14:nvPr/>
            </p14:nvContentPartPr>
            <p14:xfrm>
              <a:off x="4194087" y="5867400"/>
              <a:ext cx="755825" cy="304865"/>
            </p14:xfrm>
          </p:contentPart>
        </mc:Choice>
        <mc:Fallback xmlns="">
          <p:pic>
            <p:nvPicPr>
              <p:cNvPr id="6" name="Ink 5">
                <a:extLst>
                  <a:ext uri="{FF2B5EF4-FFF2-40B4-BE49-F238E27FC236}">
                    <a16:creationId xmlns:a16="http://schemas.microsoft.com/office/drawing/2014/main" id="{0A8BECE3-F242-051E-9615-B0510987E97C}"/>
                  </a:ext>
                </a:extLst>
              </p:cNvPr>
              <p:cNvPicPr/>
              <p:nvPr/>
            </p:nvPicPr>
            <p:blipFill>
              <a:blip r:embed="rId8"/>
              <a:stretch>
                <a:fillRect/>
              </a:stretch>
            </p:blipFill>
            <p:spPr>
              <a:xfrm>
                <a:off x="4187968" y="5861281"/>
                <a:ext cx="768062" cy="31710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138F258C-3C93-4687-57A0-B9F70AAC21B7}"/>
                  </a:ext>
                </a:extLst>
              </p14:cNvPr>
              <p14:cNvContentPartPr/>
              <p14:nvPr/>
            </p14:nvContentPartPr>
            <p14:xfrm>
              <a:off x="1847562" y="3995444"/>
              <a:ext cx="3510" cy="270"/>
            </p14:xfrm>
          </p:contentPart>
        </mc:Choice>
        <mc:Fallback xmlns="">
          <p:pic>
            <p:nvPicPr>
              <p:cNvPr id="7" name="Ink 6">
                <a:extLst>
                  <a:ext uri="{FF2B5EF4-FFF2-40B4-BE49-F238E27FC236}">
                    <a16:creationId xmlns:a16="http://schemas.microsoft.com/office/drawing/2014/main" id="{138F258C-3C93-4687-57A0-B9F70AAC21B7}"/>
                  </a:ext>
                </a:extLst>
              </p:cNvPr>
              <p:cNvPicPr/>
              <p:nvPr/>
            </p:nvPicPr>
            <p:blipFill>
              <a:blip r:embed="rId4"/>
              <a:stretch>
                <a:fillRect/>
              </a:stretch>
            </p:blipFill>
            <p:spPr>
              <a:xfrm>
                <a:off x="1841595" y="3990854"/>
                <a:ext cx="15444" cy="94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3A1C3704-7B16-2EFC-8ACE-1792371664B0}"/>
                  </a:ext>
                </a:extLst>
              </p14:cNvPr>
              <p14:cNvContentPartPr/>
              <p14:nvPr/>
            </p14:nvContentPartPr>
            <p14:xfrm>
              <a:off x="2971800" y="3657600"/>
              <a:ext cx="224910" cy="224910"/>
            </p14:xfrm>
          </p:contentPart>
        </mc:Choice>
        <mc:Fallback xmlns="">
          <p:pic>
            <p:nvPicPr>
              <p:cNvPr id="9" name="Ink 8">
                <a:extLst>
                  <a:ext uri="{FF2B5EF4-FFF2-40B4-BE49-F238E27FC236}">
                    <a16:creationId xmlns:a16="http://schemas.microsoft.com/office/drawing/2014/main" id="{3A1C3704-7B16-2EFC-8ACE-1792371664B0}"/>
                  </a:ext>
                </a:extLst>
              </p:cNvPr>
              <p:cNvPicPr/>
              <p:nvPr/>
            </p:nvPicPr>
            <p:blipFill>
              <a:blip r:embed="rId11"/>
              <a:stretch>
                <a:fillRect/>
              </a:stretch>
            </p:blipFill>
            <p:spPr>
              <a:xfrm>
                <a:off x="2965682" y="3651482"/>
                <a:ext cx="237145" cy="237145"/>
              </a:xfrm>
              <a:prstGeom prst="rect">
                <a:avLst/>
              </a:prstGeom>
            </p:spPr>
          </p:pic>
        </mc:Fallback>
      </mc:AlternateContent>
    </p:spTree>
    <p:extLst>
      <p:ext uri="{BB962C8B-B14F-4D97-AF65-F5344CB8AC3E}">
        <p14:creationId xmlns:p14="http://schemas.microsoft.com/office/powerpoint/2010/main" val="1297190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609E8-B94D-6767-87E4-97B4DBBC8B2E}"/>
              </a:ext>
            </a:extLst>
          </p:cNvPr>
          <p:cNvSpPr>
            <a:spLocks noGrp="1"/>
          </p:cNvSpPr>
          <p:nvPr>
            <p:ph type="title"/>
          </p:nvPr>
        </p:nvSpPr>
        <p:spPr>
          <a:xfrm>
            <a:off x="304800" y="0"/>
            <a:ext cx="7772400" cy="2737246"/>
          </a:xfrm>
        </p:spPr>
        <p:txBody>
          <a:bodyPr>
            <a:normAutofit fontScale="90000"/>
          </a:bodyPr>
          <a:lstStyle/>
          <a:p>
            <a:r>
              <a:rPr lang="en-US" sz="3600" dirty="0"/>
              <a:t>The Windows computer sounds will be sent to the sound device with the Green circle with a check mark inside it</a:t>
            </a:r>
            <a:br>
              <a:rPr lang="en-US" dirty="0"/>
            </a:br>
            <a:endParaRPr lang="en-US" dirty="0"/>
          </a:p>
        </p:txBody>
      </p:sp>
      <p:sp>
        <p:nvSpPr>
          <p:cNvPr id="3" name="Content Placeholder 2">
            <a:extLst>
              <a:ext uri="{FF2B5EF4-FFF2-40B4-BE49-F238E27FC236}">
                <a16:creationId xmlns:a16="http://schemas.microsoft.com/office/drawing/2014/main" id="{8171BD1C-031B-CEA6-FA56-1DA0E60A419B}"/>
              </a:ext>
            </a:extLst>
          </p:cNvPr>
          <p:cNvSpPr>
            <a:spLocks noGrp="1"/>
          </p:cNvSpPr>
          <p:nvPr>
            <p:ph idx="1"/>
          </p:nvPr>
        </p:nvSpPr>
        <p:spPr>
          <a:xfrm>
            <a:off x="752678" y="2737246"/>
            <a:ext cx="7886700" cy="3263504"/>
          </a:xfrm>
        </p:spPr>
        <p:txBody>
          <a:bodyPr>
            <a:normAutofit/>
          </a:bodyPr>
          <a:lstStyle/>
          <a:p>
            <a:r>
              <a:rPr lang="en-US" sz="2700" dirty="0"/>
              <a:t>You do not want computer sounds </a:t>
            </a:r>
            <a:r>
              <a:rPr lang="en-US" sz="2700" dirty="0" err="1"/>
              <a:t>interferring</a:t>
            </a:r>
            <a:r>
              <a:rPr lang="en-US" sz="2700" dirty="0"/>
              <a:t> during a radio transmission</a:t>
            </a:r>
          </a:p>
          <a:p>
            <a:r>
              <a:rPr lang="en-US" sz="2700" dirty="0"/>
              <a:t>Look to see if your sound card has the Green circle default icon, if so, change it to another sound device</a:t>
            </a:r>
          </a:p>
        </p:txBody>
      </p:sp>
    </p:spTree>
    <p:extLst>
      <p:ext uri="{BB962C8B-B14F-4D97-AF65-F5344CB8AC3E}">
        <p14:creationId xmlns:p14="http://schemas.microsoft.com/office/powerpoint/2010/main" val="542890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94A6-8F1E-71A7-5CFB-7DC2C55F8DB1}"/>
              </a:ext>
            </a:extLst>
          </p:cNvPr>
          <p:cNvSpPr>
            <a:spLocks noGrp="1"/>
          </p:cNvSpPr>
          <p:nvPr>
            <p:ph type="title"/>
          </p:nvPr>
        </p:nvSpPr>
        <p:spPr>
          <a:xfrm>
            <a:off x="228600" y="-1726"/>
            <a:ext cx="7467600" cy="1754326"/>
          </a:xfrm>
        </p:spPr>
        <p:txBody>
          <a:bodyPr/>
          <a:lstStyle/>
          <a:p>
            <a:r>
              <a:rPr lang="en-US" sz="3600" dirty="0"/>
              <a:t>PLAYBACK “</a:t>
            </a:r>
            <a:r>
              <a:rPr lang="en-US" sz="3600" b="1" dirty="0"/>
              <a:t>General</a:t>
            </a:r>
            <a:r>
              <a:rPr lang="en-US" sz="3600" dirty="0"/>
              <a:t>” tab, you can change name and icon of your modem</a:t>
            </a:r>
          </a:p>
        </p:txBody>
      </p:sp>
      <p:pic>
        <p:nvPicPr>
          <p:cNvPr id="4" name="Picture 3">
            <a:extLst>
              <a:ext uri="{FF2B5EF4-FFF2-40B4-BE49-F238E27FC236}">
                <a16:creationId xmlns:a16="http://schemas.microsoft.com/office/drawing/2014/main" id="{E3C8AC0B-3815-4B25-A3AB-DE305E963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587" y="2091690"/>
            <a:ext cx="3048792" cy="390906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2DDF8394-DB60-FCDF-61AC-0BEDE284C30F}"/>
                  </a:ext>
                </a:extLst>
              </p14:cNvPr>
              <p14:cNvContentPartPr/>
              <p14:nvPr/>
            </p14:nvContentPartPr>
            <p14:xfrm>
              <a:off x="3762942" y="2599544"/>
              <a:ext cx="2308230" cy="590760"/>
            </p14:xfrm>
          </p:contentPart>
        </mc:Choice>
        <mc:Fallback xmlns="">
          <p:pic>
            <p:nvPicPr>
              <p:cNvPr id="5" name="Ink 4">
                <a:extLst>
                  <a:ext uri="{FF2B5EF4-FFF2-40B4-BE49-F238E27FC236}">
                    <a16:creationId xmlns:a16="http://schemas.microsoft.com/office/drawing/2014/main" id="{2DDF8394-DB60-FCDF-61AC-0BEDE284C30F}"/>
                  </a:ext>
                </a:extLst>
              </p:cNvPr>
              <p:cNvPicPr/>
              <p:nvPr/>
            </p:nvPicPr>
            <p:blipFill>
              <a:blip r:embed="rId4"/>
              <a:stretch>
                <a:fillRect/>
              </a:stretch>
            </p:blipFill>
            <p:spPr>
              <a:xfrm>
                <a:off x="3753942" y="2590544"/>
                <a:ext cx="2325869" cy="608400"/>
              </a:xfrm>
              <a:prstGeom prst="rect">
                <a:avLst/>
              </a:prstGeom>
            </p:spPr>
          </p:pic>
        </mc:Fallback>
      </mc:AlternateContent>
    </p:spTree>
    <p:extLst>
      <p:ext uri="{BB962C8B-B14F-4D97-AF65-F5344CB8AC3E}">
        <p14:creationId xmlns:p14="http://schemas.microsoft.com/office/powerpoint/2010/main" val="4104972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7874C-AD93-2181-1501-1107765B129C}"/>
              </a:ext>
            </a:extLst>
          </p:cNvPr>
          <p:cNvSpPr>
            <a:spLocks noGrp="1"/>
          </p:cNvSpPr>
          <p:nvPr>
            <p:ph type="title"/>
          </p:nvPr>
        </p:nvSpPr>
        <p:spPr>
          <a:xfrm>
            <a:off x="304800" y="152400"/>
            <a:ext cx="7772400" cy="2057399"/>
          </a:xfrm>
        </p:spPr>
        <p:txBody>
          <a:bodyPr>
            <a:noAutofit/>
          </a:bodyPr>
          <a:lstStyle/>
          <a:p>
            <a:r>
              <a:rPr lang="en-US" sz="3200" dirty="0"/>
              <a:t>PLAYBACK </a:t>
            </a:r>
            <a:r>
              <a:rPr lang="en-US" sz="3200" b="1" dirty="0"/>
              <a:t>Levels</a:t>
            </a:r>
            <a:r>
              <a:rPr lang="en-US" sz="3200" dirty="0"/>
              <a:t> tab, set “Speakers” to 100% and “Microphone” to zero, (</a:t>
            </a:r>
            <a:r>
              <a:rPr lang="en-US" sz="3200" b="1" dirty="0"/>
              <a:t>Drive Level Settings</a:t>
            </a:r>
            <a:r>
              <a:rPr lang="en-US" sz="3200" dirty="0"/>
              <a:t>)</a:t>
            </a:r>
          </a:p>
        </p:txBody>
      </p:sp>
      <p:pic>
        <p:nvPicPr>
          <p:cNvPr id="4" name="Picture 3">
            <a:extLst>
              <a:ext uri="{FF2B5EF4-FFF2-40B4-BE49-F238E27FC236}">
                <a16:creationId xmlns:a16="http://schemas.microsoft.com/office/drawing/2014/main" id="{0388E3BC-9A85-9CAB-2383-4E5C7FF43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362200"/>
            <a:ext cx="3278868" cy="411480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9FB3F810-5936-0ED6-37CC-AD28C8897BF3}"/>
                  </a:ext>
                </a:extLst>
              </p14:cNvPr>
              <p14:cNvContentPartPr/>
              <p14:nvPr/>
            </p14:nvContentPartPr>
            <p14:xfrm>
              <a:off x="2538239" y="2953659"/>
              <a:ext cx="592920" cy="217890"/>
            </p14:xfrm>
          </p:contentPart>
        </mc:Choice>
        <mc:Fallback xmlns="">
          <p:pic>
            <p:nvPicPr>
              <p:cNvPr id="5" name="Ink 4">
                <a:extLst>
                  <a:ext uri="{FF2B5EF4-FFF2-40B4-BE49-F238E27FC236}">
                    <a16:creationId xmlns:a16="http://schemas.microsoft.com/office/drawing/2014/main" id="{9FB3F810-5936-0ED6-37CC-AD28C8897BF3}"/>
                  </a:ext>
                </a:extLst>
              </p:cNvPr>
              <p:cNvPicPr/>
              <p:nvPr/>
            </p:nvPicPr>
            <p:blipFill>
              <a:blip r:embed="rId4"/>
              <a:stretch>
                <a:fillRect/>
              </a:stretch>
            </p:blipFill>
            <p:spPr>
              <a:xfrm>
                <a:off x="2532119" y="2947547"/>
                <a:ext cx="605160" cy="23011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6B5222A2-0BFD-4442-52A7-D968F1380FD2}"/>
                  </a:ext>
                </a:extLst>
              </p14:cNvPr>
              <p14:cNvContentPartPr/>
              <p14:nvPr/>
            </p14:nvContentPartPr>
            <p14:xfrm>
              <a:off x="2538239" y="3980897"/>
              <a:ext cx="642060" cy="185760"/>
            </p14:xfrm>
          </p:contentPart>
        </mc:Choice>
        <mc:Fallback xmlns="">
          <p:pic>
            <p:nvPicPr>
              <p:cNvPr id="9" name="Ink 8">
                <a:extLst>
                  <a:ext uri="{FF2B5EF4-FFF2-40B4-BE49-F238E27FC236}">
                    <a16:creationId xmlns:a16="http://schemas.microsoft.com/office/drawing/2014/main" id="{6B5222A2-0BFD-4442-52A7-D968F1380FD2}"/>
                  </a:ext>
                </a:extLst>
              </p:cNvPr>
              <p:cNvPicPr/>
              <p:nvPr/>
            </p:nvPicPr>
            <p:blipFill>
              <a:blip r:embed="rId6"/>
              <a:stretch>
                <a:fillRect/>
              </a:stretch>
            </p:blipFill>
            <p:spPr>
              <a:xfrm>
                <a:off x="2532117" y="3974777"/>
                <a:ext cx="654303" cy="198000"/>
              </a:xfrm>
              <a:prstGeom prst="rect">
                <a:avLst/>
              </a:prstGeom>
            </p:spPr>
          </p:pic>
        </mc:Fallback>
      </mc:AlternateContent>
    </p:spTree>
    <p:extLst>
      <p:ext uri="{BB962C8B-B14F-4D97-AF65-F5344CB8AC3E}">
        <p14:creationId xmlns:p14="http://schemas.microsoft.com/office/powerpoint/2010/main" val="236985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94622-3A56-4092-D959-2061CC5AA91A}"/>
              </a:ext>
            </a:extLst>
          </p:cNvPr>
          <p:cNvSpPr>
            <a:spLocks noGrp="1"/>
          </p:cNvSpPr>
          <p:nvPr>
            <p:ph type="title"/>
          </p:nvPr>
        </p:nvSpPr>
        <p:spPr>
          <a:xfrm>
            <a:off x="628649" y="609600"/>
            <a:ext cx="7372351" cy="1342941"/>
          </a:xfrm>
        </p:spPr>
        <p:txBody>
          <a:bodyPr>
            <a:normAutofit fontScale="90000"/>
          </a:bodyPr>
          <a:lstStyle/>
          <a:p>
            <a:r>
              <a:rPr lang="en-US" sz="3000" dirty="0"/>
              <a:t>PLAYBACK </a:t>
            </a:r>
            <a:r>
              <a:rPr lang="en-US" sz="3000" b="1" dirty="0"/>
              <a:t>Enhancements</a:t>
            </a:r>
            <a:r>
              <a:rPr lang="en-US" sz="3000" dirty="0"/>
              <a:t> tab…check “Disable all enhancements” box</a:t>
            </a:r>
          </a:p>
        </p:txBody>
      </p:sp>
      <p:pic>
        <p:nvPicPr>
          <p:cNvPr id="4" name="Picture 3">
            <a:extLst>
              <a:ext uri="{FF2B5EF4-FFF2-40B4-BE49-F238E27FC236}">
                <a16:creationId xmlns:a16="http://schemas.microsoft.com/office/drawing/2014/main" id="{F8034C41-4915-A4B3-A2BC-A6B58A20CE57}"/>
              </a:ext>
            </a:extLst>
          </p:cNvPr>
          <p:cNvPicPr>
            <a:picLocks noChangeAspect="1"/>
          </p:cNvPicPr>
          <p:nvPr/>
        </p:nvPicPr>
        <p:blipFill>
          <a:blip r:embed="rId2"/>
          <a:stretch>
            <a:fillRect/>
          </a:stretch>
        </p:blipFill>
        <p:spPr>
          <a:xfrm>
            <a:off x="2743200" y="2057400"/>
            <a:ext cx="3011745" cy="3840480"/>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1C36AFC2-537D-2230-853B-B3DC2A0708C5}"/>
                  </a:ext>
                </a:extLst>
              </p14:cNvPr>
              <p14:cNvContentPartPr/>
              <p14:nvPr/>
            </p14:nvContentPartPr>
            <p14:xfrm>
              <a:off x="2819400" y="2971800"/>
              <a:ext cx="1234440" cy="189810"/>
            </p14:xfrm>
          </p:contentPart>
        </mc:Choice>
        <mc:Fallback xmlns="">
          <p:pic>
            <p:nvPicPr>
              <p:cNvPr id="7" name="Ink 6">
                <a:extLst>
                  <a:ext uri="{FF2B5EF4-FFF2-40B4-BE49-F238E27FC236}">
                    <a16:creationId xmlns:a16="http://schemas.microsoft.com/office/drawing/2014/main" id="{1C36AFC2-537D-2230-853B-B3DC2A0708C5}"/>
                  </a:ext>
                </a:extLst>
              </p:cNvPr>
              <p:cNvPicPr/>
              <p:nvPr/>
            </p:nvPicPr>
            <p:blipFill>
              <a:blip r:embed="rId4"/>
              <a:stretch>
                <a:fillRect/>
              </a:stretch>
            </p:blipFill>
            <p:spPr>
              <a:xfrm>
                <a:off x="2810403" y="2962813"/>
                <a:ext cx="1252075" cy="207425"/>
              </a:xfrm>
              <a:prstGeom prst="rect">
                <a:avLst/>
              </a:prstGeom>
            </p:spPr>
          </p:pic>
        </mc:Fallback>
      </mc:AlternateContent>
    </p:spTree>
    <p:extLst>
      <p:ext uri="{BB962C8B-B14F-4D97-AF65-F5344CB8AC3E}">
        <p14:creationId xmlns:p14="http://schemas.microsoft.com/office/powerpoint/2010/main" val="1941473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DB9F-7D03-B68C-B3B1-152DFD612987}"/>
              </a:ext>
            </a:extLst>
          </p:cNvPr>
          <p:cNvSpPr>
            <a:spLocks noGrp="1"/>
          </p:cNvSpPr>
          <p:nvPr>
            <p:ph type="title"/>
          </p:nvPr>
        </p:nvSpPr>
        <p:spPr>
          <a:xfrm>
            <a:off x="228600" y="306050"/>
            <a:ext cx="7467600" cy="1446550"/>
          </a:xfrm>
        </p:spPr>
        <p:txBody>
          <a:bodyPr/>
          <a:lstStyle/>
          <a:p>
            <a:r>
              <a:rPr lang="en-US" dirty="0"/>
              <a:t>VARA FM VERSUS 1200 BAUD PACKET</a:t>
            </a:r>
          </a:p>
        </p:txBody>
      </p:sp>
      <p:sp>
        <p:nvSpPr>
          <p:cNvPr id="3" name="Content Placeholder 2">
            <a:extLst>
              <a:ext uri="{FF2B5EF4-FFF2-40B4-BE49-F238E27FC236}">
                <a16:creationId xmlns:a16="http://schemas.microsoft.com/office/drawing/2014/main" id="{97B5FABE-9C13-5E57-88B2-827B381C0FD0}"/>
              </a:ext>
            </a:extLst>
          </p:cNvPr>
          <p:cNvSpPr>
            <a:spLocks noGrp="1"/>
          </p:cNvSpPr>
          <p:nvPr>
            <p:ph idx="1"/>
          </p:nvPr>
        </p:nvSpPr>
        <p:spPr/>
        <p:txBody>
          <a:bodyPr/>
          <a:lstStyle/>
          <a:p>
            <a:r>
              <a:rPr lang="en-US" dirty="0"/>
              <a:t>Vara FM is rate adaptive, meaning it adjusts to the strength of the signal</a:t>
            </a:r>
          </a:p>
          <a:p>
            <a:r>
              <a:rPr lang="en-US" dirty="0"/>
              <a:t>VARA FM can adjust the signal rate if experiencing weak signal conditions</a:t>
            </a:r>
          </a:p>
          <a:p>
            <a:r>
              <a:rPr lang="en-US" dirty="0"/>
              <a:t>1200 baud packet is not rate adaptive and does not do rate adjustments</a:t>
            </a:r>
          </a:p>
        </p:txBody>
      </p:sp>
      <p:sp>
        <p:nvSpPr>
          <p:cNvPr id="4" name="Date Placeholder 3">
            <a:extLst>
              <a:ext uri="{FF2B5EF4-FFF2-40B4-BE49-F238E27FC236}">
                <a16:creationId xmlns:a16="http://schemas.microsoft.com/office/drawing/2014/main" id="{79E4E182-10BB-4FA5-5D58-64128C60133B}"/>
              </a:ext>
            </a:extLst>
          </p:cNvPr>
          <p:cNvSpPr>
            <a:spLocks noGrp="1"/>
          </p:cNvSpPr>
          <p:nvPr>
            <p:ph type="dt" sz="half" idx="10"/>
          </p:nvPr>
        </p:nvSpPr>
        <p:spPr/>
        <p:txBody>
          <a:bodyPr/>
          <a:lstStyle/>
          <a:p>
            <a:pPr>
              <a:defRPr/>
            </a:pPr>
            <a:fld id="{A984D95B-4F00-4CBB-85B1-3BD2885CBCC6}" type="datetime1">
              <a:rPr lang="en-US" smtClean="0"/>
              <a:t>6/5/25</a:t>
            </a:fld>
            <a:endParaRPr lang="en-US" dirty="0"/>
          </a:p>
        </p:txBody>
      </p:sp>
      <p:sp>
        <p:nvSpPr>
          <p:cNvPr id="5" name="Slide Number Placeholder 4">
            <a:extLst>
              <a:ext uri="{FF2B5EF4-FFF2-40B4-BE49-F238E27FC236}">
                <a16:creationId xmlns:a16="http://schemas.microsoft.com/office/drawing/2014/main" id="{8B3869A0-960D-D727-44E3-1716B6CD38F7}"/>
              </a:ext>
            </a:extLst>
          </p:cNvPr>
          <p:cNvSpPr>
            <a:spLocks noGrp="1"/>
          </p:cNvSpPr>
          <p:nvPr>
            <p:ph type="sldNum" sz="quarter" idx="12"/>
          </p:nvPr>
        </p:nvSpPr>
        <p:spPr/>
        <p:txBody>
          <a:bodyPr/>
          <a:lstStyle/>
          <a:p>
            <a:pPr>
              <a:defRPr/>
            </a:pPr>
            <a:fld id="{914F8FE7-3D7B-4D44-A485-EA8CDBAE9B01}" type="slidenum">
              <a:rPr lang="en-US" smtClean="0"/>
              <a:pPr>
                <a:defRPr/>
              </a:pPr>
              <a:t>4</a:t>
            </a:fld>
            <a:endParaRPr lang="en-US" dirty="0"/>
          </a:p>
        </p:txBody>
      </p:sp>
    </p:spTree>
    <p:extLst>
      <p:ext uri="{BB962C8B-B14F-4D97-AF65-F5344CB8AC3E}">
        <p14:creationId xmlns:p14="http://schemas.microsoft.com/office/powerpoint/2010/main" val="1067513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0294-2224-C35D-C86E-B1842858444D}"/>
              </a:ext>
            </a:extLst>
          </p:cNvPr>
          <p:cNvSpPr>
            <a:spLocks noGrp="1"/>
          </p:cNvSpPr>
          <p:nvPr>
            <p:ph type="title"/>
          </p:nvPr>
        </p:nvSpPr>
        <p:spPr/>
        <p:txBody>
          <a:bodyPr>
            <a:noAutofit/>
          </a:bodyPr>
          <a:lstStyle/>
          <a:p>
            <a:r>
              <a:rPr lang="en-US" sz="3200" dirty="0"/>
              <a:t>Go to </a:t>
            </a:r>
            <a:r>
              <a:rPr lang="en-US" sz="3200" b="1" dirty="0"/>
              <a:t>Recording</a:t>
            </a:r>
            <a:r>
              <a:rPr lang="en-US" sz="3200" dirty="0"/>
              <a:t> tab, then select and click on USB PnP Sound Device (Audio input level)</a:t>
            </a:r>
          </a:p>
        </p:txBody>
      </p:sp>
      <p:pic>
        <p:nvPicPr>
          <p:cNvPr id="4" name="Picture 3">
            <a:extLst>
              <a:ext uri="{FF2B5EF4-FFF2-40B4-BE49-F238E27FC236}">
                <a16:creationId xmlns:a16="http://schemas.microsoft.com/office/drawing/2014/main" id="{9BD1617C-BA62-CE6B-F76F-011F4265A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057400"/>
            <a:ext cx="3093720" cy="397764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4F51D246-6362-4BBA-D188-86E67E88B9EE}"/>
                  </a:ext>
                </a:extLst>
              </p14:cNvPr>
              <p14:cNvContentPartPr/>
              <p14:nvPr/>
            </p14:nvContentPartPr>
            <p14:xfrm>
              <a:off x="2971800" y="2362200"/>
              <a:ext cx="576807" cy="264432"/>
            </p14:xfrm>
          </p:contentPart>
        </mc:Choice>
        <mc:Fallback xmlns="">
          <p:pic>
            <p:nvPicPr>
              <p:cNvPr id="5" name="Ink 4">
                <a:extLst>
                  <a:ext uri="{FF2B5EF4-FFF2-40B4-BE49-F238E27FC236}">
                    <a16:creationId xmlns:a16="http://schemas.microsoft.com/office/drawing/2014/main" id="{4F51D246-6362-4BBA-D188-86E67E88B9EE}"/>
                  </a:ext>
                </a:extLst>
              </p:cNvPr>
              <p:cNvPicPr/>
              <p:nvPr/>
            </p:nvPicPr>
            <p:blipFill>
              <a:blip r:embed="rId4"/>
              <a:stretch>
                <a:fillRect/>
              </a:stretch>
            </p:blipFill>
            <p:spPr>
              <a:xfrm>
                <a:off x="2962804" y="2353206"/>
                <a:ext cx="594439" cy="282061"/>
              </a:xfrm>
              <a:prstGeom prst="rect">
                <a:avLst/>
              </a:prstGeom>
            </p:spPr>
          </p:pic>
        </mc:Fallback>
      </mc:AlternateContent>
    </p:spTree>
    <p:extLst>
      <p:ext uri="{BB962C8B-B14F-4D97-AF65-F5344CB8AC3E}">
        <p14:creationId xmlns:p14="http://schemas.microsoft.com/office/powerpoint/2010/main" val="1319413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9FD69-0743-9EDB-F869-231B93BDB3FF}"/>
              </a:ext>
            </a:extLst>
          </p:cNvPr>
          <p:cNvSpPr>
            <a:spLocks noGrp="1"/>
          </p:cNvSpPr>
          <p:nvPr>
            <p:ph type="title"/>
          </p:nvPr>
        </p:nvSpPr>
        <p:spPr>
          <a:xfrm>
            <a:off x="228600" y="182940"/>
            <a:ext cx="7467600" cy="1569660"/>
          </a:xfrm>
        </p:spPr>
        <p:txBody>
          <a:bodyPr/>
          <a:lstStyle/>
          <a:p>
            <a:r>
              <a:rPr lang="en-US" sz="3200" b="1" dirty="0"/>
              <a:t>Recording</a:t>
            </a:r>
            <a:r>
              <a:rPr lang="en-US" sz="3200" dirty="0"/>
              <a:t> General tab, you can change name and icon of your modem</a:t>
            </a:r>
          </a:p>
        </p:txBody>
      </p:sp>
      <p:pic>
        <p:nvPicPr>
          <p:cNvPr id="4" name="Picture 3">
            <a:extLst>
              <a:ext uri="{FF2B5EF4-FFF2-40B4-BE49-F238E27FC236}">
                <a16:creationId xmlns:a16="http://schemas.microsoft.com/office/drawing/2014/main" id="{9D56017A-62B9-CAB8-F138-941D70BB2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324" y="2057400"/>
            <a:ext cx="3099912" cy="397764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DFDF9E21-AC75-BEC0-A965-A84308F3A5FF}"/>
                  </a:ext>
                </a:extLst>
              </p14:cNvPr>
              <p14:cNvContentPartPr/>
              <p14:nvPr/>
            </p14:nvContentPartPr>
            <p14:xfrm>
              <a:off x="2524324" y="2327198"/>
              <a:ext cx="493781" cy="221703"/>
            </p14:xfrm>
          </p:contentPart>
        </mc:Choice>
        <mc:Fallback xmlns="">
          <p:pic>
            <p:nvPicPr>
              <p:cNvPr id="5" name="Ink 4">
                <a:extLst>
                  <a:ext uri="{FF2B5EF4-FFF2-40B4-BE49-F238E27FC236}">
                    <a16:creationId xmlns:a16="http://schemas.microsoft.com/office/drawing/2014/main" id="{DFDF9E21-AC75-BEC0-A965-A84308F3A5FF}"/>
                  </a:ext>
                </a:extLst>
              </p:cNvPr>
              <p:cNvPicPr/>
              <p:nvPr/>
            </p:nvPicPr>
            <p:blipFill>
              <a:blip r:embed="rId4"/>
              <a:stretch>
                <a:fillRect/>
              </a:stretch>
            </p:blipFill>
            <p:spPr>
              <a:xfrm>
                <a:off x="2518206" y="2321080"/>
                <a:ext cx="506018" cy="2339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B06F35E5-4218-5E00-3FFC-0148E642132E}"/>
                  </a:ext>
                </a:extLst>
              </p14:cNvPr>
              <p14:cNvContentPartPr/>
              <p14:nvPr/>
            </p14:nvContentPartPr>
            <p14:xfrm>
              <a:off x="3361407" y="2549412"/>
              <a:ext cx="2318760" cy="601020"/>
            </p14:xfrm>
          </p:contentPart>
        </mc:Choice>
        <mc:Fallback xmlns="">
          <p:pic>
            <p:nvPicPr>
              <p:cNvPr id="7" name="Ink 6">
                <a:extLst>
                  <a:ext uri="{FF2B5EF4-FFF2-40B4-BE49-F238E27FC236}">
                    <a16:creationId xmlns:a16="http://schemas.microsoft.com/office/drawing/2014/main" id="{B06F35E5-4218-5E00-3FFC-0148E642132E}"/>
                  </a:ext>
                </a:extLst>
              </p:cNvPr>
              <p:cNvPicPr/>
              <p:nvPr/>
            </p:nvPicPr>
            <p:blipFill>
              <a:blip r:embed="rId6"/>
              <a:stretch>
                <a:fillRect/>
              </a:stretch>
            </p:blipFill>
            <p:spPr>
              <a:xfrm>
                <a:off x="3355288" y="2543294"/>
                <a:ext cx="2330998" cy="613256"/>
              </a:xfrm>
              <a:prstGeom prst="rect">
                <a:avLst/>
              </a:prstGeom>
            </p:spPr>
          </p:pic>
        </mc:Fallback>
      </mc:AlternateContent>
    </p:spTree>
    <p:extLst>
      <p:ext uri="{BB962C8B-B14F-4D97-AF65-F5344CB8AC3E}">
        <p14:creationId xmlns:p14="http://schemas.microsoft.com/office/powerpoint/2010/main" val="2452984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35D95-092A-92BD-7DBC-1C11CD1E0379}"/>
              </a:ext>
            </a:extLst>
          </p:cNvPr>
          <p:cNvSpPr>
            <a:spLocks noGrp="1"/>
          </p:cNvSpPr>
          <p:nvPr>
            <p:ph type="title"/>
          </p:nvPr>
        </p:nvSpPr>
        <p:spPr>
          <a:xfrm>
            <a:off x="228600" y="552271"/>
            <a:ext cx="7467600" cy="1200329"/>
          </a:xfrm>
        </p:spPr>
        <p:txBody>
          <a:bodyPr/>
          <a:lstStyle/>
          <a:p>
            <a:r>
              <a:rPr lang="en-US" sz="3600" dirty="0"/>
              <a:t>Recording </a:t>
            </a:r>
            <a:r>
              <a:rPr lang="en-US" sz="3600" b="1" dirty="0"/>
              <a:t>Custom</a:t>
            </a:r>
            <a:r>
              <a:rPr lang="en-US" sz="3600" dirty="0"/>
              <a:t> tab, </a:t>
            </a:r>
            <a:r>
              <a:rPr lang="en-US" sz="3600" b="1" dirty="0"/>
              <a:t>uncheck</a:t>
            </a:r>
            <a:r>
              <a:rPr lang="en-US" sz="3600" dirty="0"/>
              <a:t> AGC box</a:t>
            </a:r>
          </a:p>
        </p:txBody>
      </p:sp>
      <p:pic>
        <p:nvPicPr>
          <p:cNvPr id="4" name="Picture 3">
            <a:extLst>
              <a:ext uri="{FF2B5EF4-FFF2-40B4-BE49-F238E27FC236}">
                <a16:creationId xmlns:a16="http://schemas.microsoft.com/office/drawing/2014/main" id="{94466286-1A8E-1248-C8FF-0DEE1822F1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209800"/>
            <a:ext cx="3124566" cy="3909060"/>
          </a:xfrm>
          <a:prstGeom prst="rect">
            <a:avLst/>
          </a:prstGeom>
        </p:spPr>
      </p:pic>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4D542308-31E5-7DB9-89DF-1F0569FCD3A0}"/>
                  </a:ext>
                </a:extLst>
              </p14:cNvPr>
              <p14:cNvContentPartPr/>
              <p14:nvPr/>
            </p14:nvContentPartPr>
            <p14:xfrm>
              <a:off x="3352800" y="2514600"/>
              <a:ext cx="358560" cy="181170"/>
            </p14:xfrm>
          </p:contentPart>
        </mc:Choice>
        <mc:Fallback xmlns="">
          <p:pic>
            <p:nvPicPr>
              <p:cNvPr id="13" name="Ink 12">
                <a:extLst>
                  <a:ext uri="{FF2B5EF4-FFF2-40B4-BE49-F238E27FC236}">
                    <a16:creationId xmlns:a16="http://schemas.microsoft.com/office/drawing/2014/main" id="{4D542308-31E5-7DB9-89DF-1F0569FCD3A0}"/>
                  </a:ext>
                </a:extLst>
              </p:cNvPr>
              <p:cNvPicPr/>
              <p:nvPr/>
            </p:nvPicPr>
            <p:blipFill>
              <a:blip r:embed="rId4"/>
              <a:stretch>
                <a:fillRect/>
              </a:stretch>
            </p:blipFill>
            <p:spPr>
              <a:xfrm>
                <a:off x="3343800" y="2505613"/>
                <a:ext cx="376200" cy="19878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A1D74444-E5D9-2BAD-3260-C2EB1F8C4C79}"/>
                  </a:ext>
                </a:extLst>
              </p14:cNvPr>
              <p14:cNvContentPartPr/>
              <p14:nvPr/>
            </p14:nvContentPartPr>
            <p14:xfrm>
              <a:off x="-661818" y="2026604"/>
              <a:ext cx="270" cy="270"/>
            </p14:xfrm>
          </p:contentPart>
        </mc:Choice>
        <mc:Fallback xmlns="">
          <p:pic>
            <p:nvPicPr>
              <p:cNvPr id="14" name="Ink 13">
                <a:extLst>
                  <a:ext uri="{FF2B5EF4-FFF2-40B4-BE49-F238E27FC236}">
                    <a16:creationId xmlns:a16="http://schemas.microsoft.com/office/drawing/2014/main" id="{A1D74444-E5D9-2BAD-3260-C2EB1F8C4C79}"/>
                  </a:ext>
                </a:extLst>
              </p:cNvPr>
              <p:cNvPicPr/>
              <p:nvPr/>
            </p:nvPicPr>
            <p:blipFill>
              <a:blip r:embed="rId6"/>
              <a:stretch>
                <a:fillRect/>
              </a:stretch>
            </p:blipFill>
            <p:spPr>
              <a:xfrm>
                <a:off x="-668568" y="2019854"/>
                <a:ext cx="13500" cy="13500"/>
              </a:xfrm>
              <a:prstGeom prst="rect">
                <a:avLst/>
              </a:prstGeom>
            </p:spPr>
          </p:pic>
        </mc:Fallback>
      </mc:AlternateContent>
    </p:spTree>
    <p:extLst>
      <p:ext uri="{BB962C8B-B14F-4D97-AF65-F5344CB8AC3E}">
        <p14:creationId xmlns:p14="http://schemas.microsoft.com/office/powerpoint/2010/main" val="3130498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99BE-BCC1-21B8-CB7E-8977A43F9333}"/>
              </a:ext>
            </a:extLst>
          </p:cNvPr>
          <p:cNvSpPr>
            <a:spLocks noGrp="1"/>
          </p:cNvSpPr>
          <p:nvPr>
            <p:ph type="title"/>
          </p:nvPr>
        </p:nvSpPr>
        <p:spPr>
          <a:xfrm>
            <a:off x="228600" y="182940"/>
            <a:ext cx="7467600" cy="1569660"/>
          </a:xfrm>
        </p:spPr>
        <p:txBody>
          <a:bodyPr/>
          <a:lstStyle/>
          <a:p>
            <a:r>
              <a:rPr lang="en-US" sz="3200" dirty="0"/>
              <a:t>Recording  levels tab, set microphone to 50%, may adjust later as needed</a:t>
            </a:r>
          </a:p>
        </p:txBody>
      </p:sp>
      <p:pic>
        <p:nvPicPr>
          <p:cNvPr id="4" name="Picture 3">
            <a:extLst>
              <a:ext uri="{FF2B5EF4-FFF2-40B4-BE49-F238E27FC236}">
                <a16:creationId xmlns:a16="http://schemas.microsoft.com/office/drawing/2014/main" id="{89D84CD6-8170-4CF9-43A4-77156D013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209800"/>
            <a:ext cx="3058669" cy="3909060"/>
          </a:xfrm>
          <a:prstGeom prst="rect">
            <a:avLst/>
          </a:prstGeom>
        </p:spPr>
      </p:pic>
    </p:spTree>
    <p:extLst>
      <p:ext uri="{BB962C8B-B14F-4D97-AF65-F5344CB8AC3E}">
        <p14:creationId xmlns:p14="http://schemas.microsoft.com/office/powerpoint/2010/main" val="3669546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E7108-460E-EC9F-3AF7-E7B1599FD846}"/>
              </a:ext>
            </a:extLst>
          </p:cNvPr>
          <p:cNvSpPr>
            <a:spLocks noGrp="1"/>
          </p:cNvSpPr>
          <p:nvPr>
            <p:ph type="title"/>
          </p:nvPr>
        </p:nvSpPr>
        <p:spPr/>
        <p:txBody>
          <a:bodyPr>
            <a:noAutofit/>
          </a:bodyPr>
          <a:lstStyle/>
          <a:p>
            <a:r>
              <a:rPr lang="en-US" sz="3200" dirty="0"/>
              <a:t>Open up VARA FM program, go to upper left and select “Settings”, “VARA Setup…”</a:t>
            </a:r>
          </a:p>
        </p:txBody>
      </p:sp>
      <p:pic>
        <p:nvPicPr>
          <p:cNvPr id="4" name="Picture 3">
            <a:extLst>
              <a:ext uri="{FF2B5EF4-FFF2-40B4-BE49-F238E27FC236}">
                <a16:creationId xmlns:a16="http://schemas.microsoft.com/office/drawing/2014/main" id="{C117EBC2-9BE2-CC32-8A5C-5CA3FAFD9B40}"/>
              </a:ext>
            </a:extLst>
          </p:cNvPr>
          <p:cNvPicPr>
            <a:picLocks noChangeAspect="1"/>
          </p:cNvPicPr>
          <p:nvPr/>
        </p:nvPicPr>
        <p:blipFill>
          <a:blip r:embed="rId2"/>
          <a:stretch>
            <a:fillRect/>
          </a:stretch>
        </p:blipFill>
        <p:spPr>
          <a:xfrm>
            <a:off x="1269764" y="2183708"/>
            <a:ext cx="6429375" cy="3643313"/>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416592D8-CE8B-3E8D-06C6-EC8A34E36931}"/>
                  </a:ext>
                </a:extLst>
              </p14:cNvPr>
              <p14:cNvContentPartPr/>
              <p14:nvPr/>
            </p14:nvContentPartPr>
            <p14:xfrm>
              <a:off x="1246646" y="2341634"/>
              <a:ext cx="491193" cy="263100"/>
            </p14:xfrm>
          </p:contentPart>
        </mc:Choice>
        <mc:Fallback xmlns="">
          <p:pic>
            <p:nvPicPr>
              <p:cNvPr id="5" name="Ink 4">
                <a:extLst>
                  <a:ext uri="{FF2B5EF4-FFF2-40B4-BE49-F238E27FC236}">
                    <a16:creationId xmlns:a16="http://schemas.microsoft.com/office/drawing/2014/main" id="{416592D8-CE8B-3E8D-06C6-EC8A34E36931}"/>
                  </a:ext>
                </a:extLst>
              </p:cNvPr>
              <p:cNvPicPr/>
              <p:nvPr/>
            </p:nvPicPr>
            <p:blipFill>
              <a:blip r:embed="rId4"/>
              <a:stretch>
                <a:fillRect/>
              </a:stretch>
            </p:blipFill>
            <p:spPr>
              <a:xfrm>
                <a:off x="1237650" y="2332636"/>
                <a:ext cx="508826" cy="28073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48FDC6A6-059F-CD8C-638F-4DDABFC68DFD}"/>
                  </a:ext>
                </a:extLst>
              </p14:cNvPr>
              <p14:cNvContentPartPr/>
              <p14:nvPr/>
            </p14:nvContentPartPr>
            <p14:xfrm>
              <a:off x="-871878" y="1518464"/>
              <a:ext cx="270" cy="270"/>
            </p14:xfrm>
          </p:contentPart>
        </mc:Choice>
        <mc:Fallback xmlns="">
          <p:pic>
            <p:nvPicPr>
              <p:cNvPr id="6" name="Ink 5">
                <a:extLst>
                  <a:ext uri="{FF2B5EF4-FFF2-40B4-BE49-F238E27FC236}">
                    <a16:creationId xmlns:a16="http://schemas.microsoft.com/office/drawing/2014/main" id="{48FDC6A6-059F-CD8C-638F-4DDABFC68DFD}"/>
                  </a:ext>
                </a:extLst>
              </p:cNvPr>
              <p:cNvPicPr/>
              <p:nvPr/>
            </p:nvPicPr>
            <p:blipFill>
              <a:blip r:embed="rId6"/>
              <a:stretch>
                <a:fillRect/>
              </a:stretch>
            </p:blipFill>
            <p:spPr>
              <a:xfrm>
                <a:off x="-878628" y="1511714"/>
                <a:ext cx="13500" cy="13500"/>
              </a:xfrm>
              <a:prstGeom prst="rect">
                <a:avLst/>
              </a:prstGeom>
            </p:spPr>
          </p:pic>
        </mc:Fallback>
      </mc:AlternateContent>
    </p:spTree>
    <p:extLst>
      <p:ext uri="{BB962C8B-B14F-4D97-AF65-F5344CB8AC3E}">
        <p14:creationId xmlns:p14="http://schemas.microsoft.com/office/powerpoint/2010/main" val="4249100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19516-D21A-007A-2535-EB30A94668E0}"/>
              </a:ext>
            </a:extLst>
          </p:cNvPr>
          <p:cNvSpPr>
            <a:spLocks noGrp="1"/>
          </p:cNvSpPr>
          <p:nvPr>
            <p:ph type="title"/>
          </p:nvPr>
        </p:nvSpPr>
        <p:spPr>
          <a:xfrm>
            <a:off x="228600" y="320675"/>
            <a:ext cx="7467600" cy="1812925"/>
          </a:xfrm>
        </p:spPr>
        <p:txBody>
          <a:bodyPr>
            <a:normAutofit fontScale="90000"/>
          </a:bodyPr>
          <a:lstStyle/>
          <a:p>
            <a:r>
              <a:rPr lang="en-US" sz="2400" b="1" dirty="0"/>
              <a:t>FM System:</a:t>
            </a:r>
            <a:r>
              <a:rPr lang="en-US" sz="2400" dirty="0"/>
              <a:t>…Select “WIDE”, </a:t>
            </a:r>
            <a:r>
              <a:rPr lang="en-US" sz="2400" b="1" dirty="0"/>
              <a:t>VARA Licenses</a:t>
            </a:r>
            <a:r>
              <a:rPr lang="en-US" sz="2400" dirty="0"/>
              <a:t>…Enter licensed “Callsign” and “Registration Key”, </a:t>
            </a:r>
            <a:r>
              <a:rPr lang="en-US" sz="2400" b="1" dirty="0"/>
              <a:t>Digipeater:</a:t>
            </a:r>
            <a:r>
              <a:rPr lang="en-US" sz="2400" dirty="0"/>
              <a:t> Call sign must be a licensed call sign, can be different from current </a:t>
            </a:r>
            <a:r>
              <a:rPr lang="en-US" sz="2400" dirty="0" err="1"/>
              <a:t>Winlink</a:t>
            </a:r>
            <a:r>
              <a:rPr lang="en-US" sz="2400" dirty="0"/>
              <a:t> program call sign being used</a:t>
            </a:r>
          </a:p>
        </p:txBody>
      </p:sp>
      <p:pic>
        <p:nvPicPr>
          <p:cNvPr id="4" name="Picture 3">
            <a:extLst>
              <a:ext uri="{FF2B5EF4-FFF2-40B4-BE49-F238E27FC236}">
                <a16:creationId xmlns:a16="http://schemas.microsoft.com/office/drawing/2014/main" id="{CAEBF19B-4FE5-43CB-2896-8673BE7DF735}"/>
              </a:ext>
            </a:extLst>
          </p:cNvPr>
          <p:cNvPicPr>
            <a:picLocks noChangeAspect="1"/>
          </p:cNvPicPr>
          <p:nvPr/>
        </p:nvPicPr>
        <p:blipFill>
          <a:blip r:embed="rId2"/>
          <a:stretch>
            <a:fillRect/>
          </a:stretch>
        </p:blipFill>
        <p:spPr>
          <a:xfrm>
            <a:off x="2347506" y="2559685"/>
            <a:ext cx="3229787" cy="3977640"/>
          </a:xfrm>
          <a:prstGeom prst="rect">
            <a:avLst/>
          </a:prstGeom>
        </p:spPr>
      </p:pic>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C2292050-9719-E273-4765-5DCBC30BEBFA}"/>
                  </a:ext>
                </a:extLst>
              </p14:cNvPr>
              <p14:cNvContentPartPr/>
              <p14:nvPr/>
            </p14:nvContentPartPr>
            <p14:xfrm>
              <a:off x="2971800" y="2667000"/>
              <a:ext cx="809730" cy="639090"/>
            </p14:xfrm>
          </p:contentPart>
        </mc:Choice>
        <mc:Fallback xmlns="">
          <p:pic>
            <p:nvPicPr>
              <p:cNvPr id="14" name="Ink 13">
                <a:extLst>
                  <a:ext uri="{FF2B5EF4-FFF2-40B4-BE49-F238E27FC236}">
                    <a16:creationId xmlns:a16="http://schemas.microsoft.com/office/drawing/2014/main" id="{C2292050-9719-E273-4765-5DCBC30BEBFA}"/>
                  </a:ext>
                </a:extLst>
              </p:cNvPr>
              <p:cNvPicPr/>
              <p:nvPr/>
            </p:nvPicPr>
            <p:blipFill>
              <a:blip r:embed="rId4"/>
              <a:stretch>
                <a:fillRect/>
              </a:stretch>
            </p:blipFill>
            <p:spPr>
              <a:xfrm>
                <a:off x="2962803" y="2658004"/>
                <a:ext cx="827364" cy="65672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40BB5E88-E445-296A-7C1E-72A18ECDF912}"/>
                  </a:ext>
                </a:extLst>
              </p14:cNvPr>
              <p14:cNvContentPartPr/>
              <p14:nvPr/>
            </p14:nvContentPartPr>
            <p14:xfrm>
              <a:off x="4125998" y="2667000"/>
              <a:ext cx="1463670" cy="1463940"/>
            </p14:xfrm>
          </p:contentPart>
        </mc:Choice>
        <mc:Fallback xmlns="">
          <p:pic>
            <p:nvPicPr>
              <p:cNvPr id="16" name="Ink 15">
                <a:extLst>
                  <a:ext uri="{FF2B5EF4-FFF2-40B4-BE49-F238E27FC236}">
                    <a16:creationId xmlns:a16="http://schemas.microsoft.com/office/drawing/2014/main" id="{40BB5E88-E445-296A-7C1E-72A18ECDF912}"/>
                  </a:ext>
                </a:extLst>
              </p:cNvPr>
              <p:cNvPicPr/>
              <p:nvPr/>
            </p:nvPicPr>
            <p:blipFill>
              <a:blip r:embed="rId6"/>
              <a:stretch>
                <a:fillRect/>
              </a:stretch>
            </p:blipFill>
            <p:spPr>
              <a:xfrm>
                <a:off x="4116999" y="2658001"/>
                <a:ext cx="1481309" cy="1481578"/>
              </a:xfrm>
              <a:prstGeom prst="rect">
                <a:avLst/>
              </a:prstGeom>
            </p:spPr>
          </p:pic>
        </mc:Fallback>
      </mc:AlternateContent>
    </p:spTree>
    <p:extLst>
      <p:ext uri="{BB962C8B-B14F-4D97-AF65-F5344CB8AC3E}">
        <p14:creationId xmlns:p14="http://schemas.microsoft.com/office/powerpoint/2010/main" val="1732487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CB899-2BEF-C97B-311C-ED918202F4AE}"/>
              </a:ext>
            </a:extLst>
          </p:cNvPr>
          <p:cNvSpPr>
            <a:spLocks noGrp="1"/>
          </p:cNvSpPr>
          <p:nvPr>
            <p:ph type="title"/>
          </p:nvPr>
        </p:nvSpPr>
        <p:spPr/>
        <p:txBody>
          <a:bodyPr>
            <a:normAutofit fontScale="90000"/>
          </a:bodyPr>
          <a:lstStyle/>
          <a:p>
            <a:r>
              <a:rPr lang="en-US" sz="3000" dirty="0"/>
              <a:t>Next go to “Settings” again and select “</a:t>
            </a:r>
            <a:r>
              <a:rPr lang="en-US" sz="3000" dirty="0" err="1"/>
              <a:t>SoundCard</a:t>
            </a:r>
            <a:r>
              <a:rPr lang="en-US" sz="3000" dirty="0"/>
              <a:t>..”, you will want to see “</a:t>
            </a:r>
            <a:r>
              <a:rPr lang="en-US" sz="3000" b="1" dirty="0"/>
              <a:t>Device Input</a:t>
            </a:r>
            <a:r>
              <a:rPr lang="en-US" sz="3000" dirty="0"/>
              <a:t>” and “</a:t>
            </a:r>
            <a:r>
              <a:rPr lang="en-US" sz="3000" b="1" dirty="0"/>
              <a:t>Device</a:t>
            </a:r>
            <a:r>
              <a:rPr lang="en-US" sz="3000" dirty="0"/>
              <a:t> </a:t>
            </a:r>
            <a:r>
              <a:rPr lang="en-US" sz="3000" b="1" dirty="0"/>
              <a:t>Output</a:t>
            </a:r>
            <a:r>
              <a:rPr lang="en-US" sz="3000" dirty="0"/>
              <a:t>” showing (</a:t>
            </a:r>
            <a:r>
              <a:rPr lang="en-US" sz="3000" b="1" dirty="0"/>
              <a:t>USB PnP Sound Device</a:t>
            </a:r>
            <a:r>
              <a:rPr lang="en-US" sz="3000" dirty="0"/>
              <a:t>)</a:t>
            </a:r>
          </a:p>
        </p:txBody>
      </p:sp>
      <p:pic>
        <p:nvPicPr>
          <p:cNvPr id="4" name="Picture 3">
            <a:extLst>
              <a:ext uri="{FF2B5EF4-FFF2-40B4-BE49-F238E27FC236}">
                <a16:creationId xmlns:a16="http://schemas.microsoft.com/office/drawing/2014/main" id="{785F1C1F-ABCE-3BF6-926B-D0B6D1DC18E8}"/>
              </a:ext>
            </a:extLst>
          </p:cNvPr>
          <p:cNvPicPr>
            <a:picLocks noChangeAspect="1"/>
          </p:cNvPicPr>
          <p:nvPr/>
        </p:nvPicPr>
        <p:blipFill>
          <a:blip r:embed="rId2"/>
          <a:stretch>
            <a:fillRect/>
          </a:stretch>
        </p:blipFill>
        <p:spPr>
          <a:xfrm>
            <a:off x="2107406" y="2572226"/>
            <a:ext cx="4929188" cy="3154680"/>
          </a:xfrm>
          <a:prstGeom prst="rect">
            <a:avLst/>
          </a:prstGeom>
        </p:spPr>
      </p:pic>
    </p:spTree>
    <p:extLst>
      <p:ext uri="{BB962C8B-B14F-4D97-AF65-F5344CB8AC3E}">
        <p14:creationId xmlns:p14="http://schemas.microsoft.com/office/powerpoint/2010/main" val="3842404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CD825-171C-C731-2A5E-4CF2B943C8B5}"/>
              </a:ext>
            </a:extLst>
          </p:cNvPr>
          <p:cNvSpPr>
            <a:spLocks noGrp="1"/>
          </p:cNvSpPr>
          <p:nvPr>
            <p:ph type="title"/>
          </p:nvPr>
        </p:nvSpPr>
        <p:spPr>
          <a:xfrm>
            <a:off x="228600" y="0"/>
            <a:ext cx="7467600" cy="1828799"/>
          </a:xfrm>
        </p:spPr>
        <p:txBody>
          <a:bodyPr>
            <a:normAutofit fontScale="90000"/>
          </a:bodyPr>
          <a:lstStyle/>
          <a:p>
            <a:r>
              <a:rPr lang="en-US" sz="3000" dirty="0"/>
              <a:t>Next go to “Settings”, select “PTT…”, with a DRA-50, select RA-Board, with a </a:t>
            </a:r>
            <a:r>
              <a:rPr lang="en-US" sz="3000" dirty="0" err="1"/>
              <a:t>Digirig</a:t>
            </a:r>
            <a:r>
              <a:rPr lang="en-US" sz="3000" dirty="0"/>
              <a:t>…select “COM” for com port, select the correct COM Port</a:t>
            </a:r>
          </a:p>
        </p:txBody>
      </p:sp>
      <p:pic>
        <p:nvPicPr>
          <p:cNvPr id="4" name="Picture 3">
            <a:extLst>
              <a:ext uri="{FF2B5EF4-FFF2-40B4-BE49-F238E27FC236}">
                <a16:creationId xmlns:a16="http://schemas.microsoft.com/office/drawing/2014/main" id="{31F52EA8-4E3A-ED9A-45C6-F5CF566D96DC}"/>
              </a:ext>
            </a:extLst>
          </p:cNvPr>
          <p:cNvPicPr>
            <a:picLocks noChangeAspect="1"/>
          </p:cNvPicPr>
          <p:nvPr/>
        </p:nvPicPr>
        <p:blipFill>
          <a:blip r:embed="rId2"/>
          <a:stretch>
            <a:fillRect/>
          </a:stretch>
        </p:blipFill>
        <p:spPr>
          <a:xfrm>
            <a:off x="2514600" y="2286000"/>
            <a:ext cx="3078956" cy="3657600"/>
          </a:xfrm>
          <a:prstGeom prst="rect">
            <a:avLst/>
          </a:prstGeom>
        </p:spPr>
      </p:pic>
    </p:spTree>
    <p:extLst>
      <p:ext uri="{BB962C8B-B14F-4D97-AF65-F5344CB8AC3E}">
        <p14:creationId xmlns:p14="http://schemas.microsoft.com/office/powerpoint/2010/main" val="2018034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1C312-C4B1-DE0A-FF5B-24306EE7EF95}"/>
              </a:ext>
            </a:extLst>
          </p:cNvPr>
          <p:cNvSpPr>
            <a:spLocks noGrp="1"/>
          </p:cNvSpPr>
          <p:nvPr>
            <p:ph type="title"/>
          </p:nvPr>
        </p:nvSpPr>
        <p:spPr>
          <a:xfrm>
            <a:off x="228600" y="-1726"/>
            <a:ext cx="7467600" cy="1754326"/>
          </a:xfrm>
        </p:spPr>
        <p:txBody>
          <a:bodyPr/>
          <a:lstStyle/>
          <a:p>
            <a:r>
              <a:rPr lang="en-US" sz="3600" dirty="0"/>
              <a:t>Select the </a:t>
            </a:r>
            <a:r>
              <a:rPr lang="en-US" sz="3600" dirty="0" err="1"/>
              <a:t>DigiRig</a:t>
            </a:r>
            <a:r>
              <a:rPr lang="en-US" sz="3600" dirty="0"/>
              <a:t> mobile COM port and select RTS, then Close</a:t>
            </a:r>
          </a:p>
        </p:txBody>
      </p:sp>
      <p:pic>
        <p:nvPicPr>
          <p:cNvPr id="4" name="Picture 3">
            <a:extLst>
              <a:ext uri="{FF2B5EF4-FFF2-40B4-BE49-F238E27FC236}">
                <a16:creationId xmlns:a16="http://schemas.microsoft.com/office/drawing/2014/main" id="{7D910A7F-8488-6D37-4106-C36662BD2A33}"/>
              </a:ext>
            </a:extLst>
          </p:cNvPr>
          <p:cNvPicPr>
            <a:picLocks noChangeAspect="1"/>
          </p:cNvPicPr>
          <p:nvPr/>
        </p:nvPicPr>
        <p:blipFill>
          <a:blip r:embed="rId2"/>
          <a:stretch>
            <a:fillRect/>
          </a:stretch>
        </p:blipFill>
        <p:spPr>
          <a:xfrm>
            <a:off x="2590800" y="2268788"/>
            <a:ext cx="3150394" cy="3679031"/>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498AA356-F48C-0682-810D-4F0600C7384D}"/>
                  </a:ext>
                </a:extLst>
              </p14:cNvPr>
              <p14:cNvContentPartPr/>
              <p14:nvPr/>
            </p14:nvContentPartPr>
            <p14:xfrm>
              <a:off x="4203151" y="4015558"/>
              <a:ext cx="411480" cy="185490"/>
            </p14:xfrm>
          </p:contentPart>
        </mc:Choice>
        <mc:Fallback xmlns="">
          <p:pic>
            <p:nvPicPr>
              <p:cNvPr id="10" name="Ink 9">
                <a:extLst>
                  <a:ext uri="{FF2B5EF4-FFF2-40B4-BE49-F238E27FC236}">
                    <a16:creationId xmlns:a16="http://schemas.microsoft.com/office/drawing/2014/main" id="{498AA356-F48C-0682-810D-4F0600C7384D}"/>
                  </a:ext>
                </a:extLst>
              </p:cNvPr>
              <p:cNvPicPr/>
              <p:nvPr/>
            </p:nvPicPr>
            <p:blipFill>
              <a:blip r:embed="rId4"/>
              <a:stretch>
                <a:fillRect/>
              </a:stretch>
            </p:blipFill>
            <p:spPr>
              <a:xfrm>
                <a:off x="4194151" y="4006571"/>
                <a:ext cx="429120" cy="20310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84D28FFE-3BEF-CC12-F776-5F92FE6E3E1B}"/>
                  </a:ext>
                </a:extLst>
              </p14:cNvPr>
              <p14:cNvContentPartPr/>
              <p14:nvPr/>
            </p14:nvContentPartPr>
            <p14:xfrm>
              <a:off x="-1210728" y="1954244"/>
              <a:ext cx="270" cy="270"/>
            </p14:xfrm>
          </p:contentPart>
        </mc:Choice>
        <mc:Fallback xmlns="">
          <p:pic>
            <p:nvPicPr>
              <p:cNvPr id="11" name="Ink 10">
                <a:extLst>
                  <a:ext uri="{FF2B5EF4-FFF2-40B4-BE49-F238E27FC236}">
                    <a16:creationId xmlns:a16="http://schemas.microsoft.com/office/drawing/2014/main" id="{84D28FFE-3BEF-CC12-F776-5F92FE6E3E1B}"/>
                  </a:ext>
                </a:extLst>
              </p:cNvPr>
              <p:cNvPicPr/>
              <p:nvPr/>
            </p:nvPicPr>
            <p:blipFill>
              <a:blip r:embed="rId6"/>
              <a:stretch>
                <a:fillRect/>
              </a:stretch>
            </p:blipFill>
            <p:spPr>
              <a:xfrm>
                <a:off x="-1217478" y="1947494"/>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1A05ED63-DE52-7C14-CEAA-E3E0B65A8041}"/>
                  </a:ext>
                </a:extLst>
              </p14:cNvPr>
              <p14:cNvContentPartPr/>
              <p14:nvPr/>
            </p14:nvContentPartPr>
            <p14:xfrm>
              <a:off x="3962400" y="3352800"/>
              <a:ext cx="1029240" cy="468450"/>
            </p14:xfrm>
          </p:contentPart>
        </mc:Choice>
        <mc:Fallback xmlns="">
          <p:pic>
            <p:nvPicPr>
              <p:cNvPr id="5" name="Ink 4">
                <a:extLst>
                  <a:ext uri="{FF2B5EF4-FFF2-40B4-BE49-F238E27FC236}">
                    <a16:creationId xmlns:a16="http://schemas.microsoft.com/office/drawing/2014/main" id="{1A05ED63-DE52-7C14-CEAA-E3E0B65A8041}"/>
                  </a:ext>
                </a:extLst>
              </p:cNvPr>
              <p:cNvPicPr/>
              <p:nvPr/>
            </p:nvPicPr>
            <p:blipFill>
              <a:blip r:embed="rId8"/>
              <a:stretch>
                <a:fillRect/>
              </a:stretch>
            </p:blipFill>
            <p:spPr>
              <a:xfrm>
                <a:off x="3956282" y="3346684"/>
                <a:ext cx="1041476" cy="480683"/>
              </a:xfrm>
              <a:prstGeom prst="rect">
                <a:avLst/>
              </a:prstGeom>
            </p:spPr>
          </p:pic>
        </mc:Fallback>
      </mc:AlternateContent>
    </p:spTree>
    <p:extLst>
      <p:ext uri="{BB962C8B-B14F-4D97-AF65-F5344CB8AC3E}">
        <p14:creationId xmlns:p14="http://schemas.microsoft.com/office/powerpoint/2010/main" val="2241819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66581-FA40-8B13-CC31-779210E16E14}"/>
              </a:ext>
            </a:extLst>
          </p:cNvPr>
          <p:cNvSpPr>
            <a:spLocks noGrp="1"/>
          </p:cNvSpPr>
          <p:nvPr>
            <p:ph type="title"/>
          </p:nvPr>
        </p:nvSpPr>
        <p:spPr/>
        <p:txBody>
          <a:bodyPr>
            <a:normAutofit/>
          </a:bodyPr>
          <a:lstStyle/>
          <a:p>
            <a:r>
              <a:rPr lang="en-US" sz="2400" dirty="0"/>
              <a:t>The VARA FM program needs </a:t>
            </a:r>
            <a:r>
              <a:rPr lang="en-US" sz="2400" b="1" dirty="0"/>
              <a:t>two audio level adjustments</a:t>
            </a:r>
            <a:r>
              <a:rPr lang="en-US" sz="2400" dirty="0"/>
              <a:t>, audio </a:t>
            </a:r>
            <a:r>
              <a:rPr lang="en-US" sz="2400" b="1" dirty="0"/>
              <a:t>input level </a:t>
            </a:r>
            <a:r>
              <a:rPr lang="en-US" sz="2400" dirty="0"/>
              <a:t>(manual) and audio </a:t>
            </a:r>
            <a:r>
              <a:rPr lang="en-US" sz="2400" b="1" dirty="0"/>
              <a:t>drive level </a:t>
            </a:r>
            <a:r>
              <a:rPr lang="en-US" sz="2400" dirty="0"/>
              <a:t>(automatic)</a:t>
            </a:r>
          </a:p>
        </p:txBody>
      </p:sp>
      <p:pic>
        <p:nvPicPr>
          <p:cNvPr id="4" name="Picture 3">
            <a:extLst>
              <a:ext uri="{FF2B5EF4-FFF2-40B4-BE49-F238E27FC236}">
                <a16:creationId xmlns:a16="http://schemas.microsoft.com/office/drawing/2014/main" id="{114969CE-2706-2704-C3CD-FC4355599A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165" y="2125266"/>
            <a:ext cx="6994756" cy="3909060"/>
          </a:xfrm>
          <a:prstGeom prst="rect">
            <a:avLst/>
          </a:prstGeom>
        </p:spPr>
      </p:pic>
    </p:spTree>
    <p:extLst>
      <p:ext uri="{BB962C8B-B14F-4D97-AF65-F5344CB8AC3E}">
        <p14:creationId xmlns:p14="http://schemas.microsoft.com/office/powerpoint/2010/main" val="2383481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E299E-CE35-91E6-4C4E-60DBF7F6FAB1}"/>
              </a:ext>
            </a:extLst>
          </p:cNvPr>
          <p:cNvSpPr>
            <a:spLocks noGrp="1"/>
          </p:cNvSpPr>
          <p:nvPr>
            <p:ph type="title"/>
          </p:nvPr>
        </p:nvSpPr>
        <p:spPr>
          <a:xfrm>
            <a:off x="228600" y="306050"/>
            <a:ext cx="7467600" cy="1446550"/>
          </a:xfrm>
        </p:spPr>
        <p:txBody>
          <a:bodyPr/>
          <a:lstStyle/>
          <a:p>
            <a:r>
              <a:rPr lang="en-US" dirty="0"/>
              <a:t>VARA FM versus 1200 baud packet</a:t>
            </a:r>
          </a:p>
        </p:txBody>
      </p:sp>
      <p:sp>
        <p:nvSpPr>
          <p:cNvPr id="3" name="Content Placeholder 2">
            <a:extLst>
              <a:ext uri="{FF2B5EF4-FFF2-40B4-BE49-F238E27FC236}">
                <a16:creationId xmlns:a16="http://schemas.microsoft.com/office/drawing/2014/main" id="{B4B83617-3953-87AE-BB0E-0968E37E78B3}"/>
              </a:ext>
            </a:extLst>
          </p:cNvPr>
          <p:cNvSpPr>
            <a:spLocks noGrp="1"/>
          </p:cNvSpPr>
          <p:nvPr>
            <p:ph idx="1"/>
          </p:nvPr>
        </p:nvSpPr>
        <p:spPr/>
        <p:txBody>
          <a:bodyPr/>
          <a:lstStyle/>
          <a:p>
            <a:r>
              <a:rPr lang="en-US" dirty="0"/>
              <a:t>VARA FM program has data compression which allows the message to be sent faster</a:t>
            </a:r>
          </a:p>
          <a:p>
            <a:r>
              <a:rPr lang="en-US" dirty="0"/>
              <a:t>1200 baud packet does not have data compression</a:t>
            </a:r>
          </a:p>
        </p:txBody>
      </p:sp>
      <p:sp>
        <p:nvSpPr>
          <p:cNvPr id="4" name="Date Placeholder 3">
            <a:extLst>
              <a:ext uri="{FF2B5EF4-FFF2-40B4-BE49-F238E27FC236}">
                <a16:creationId xmlns:a16="http://schemas.microsoft.com/office/drawing/2014/main" id="{B98FE42F-B2AC-A234-7239-FDAD9ADF565D}"/>
              </a:ext>
            </a:extLst>
          </p:cNvPr>
          <p:cNvSpPr>
            <a:spLocks noGrp="1"/>
          </p:cNvSpPr>
          <p:nvPr>
            <p:ph type="dt" sz="half" idx="10"/>
          </p:nvPr>
        </p:nvSpPr>
        <p:spPr/>
        <p:txBody>
          <a:bodyPr/>
          <a:lstStyle/>
          <a:p>
            <a:pPr>
              <a:defRPr/>
            </a:pPr>
            <a:fld id="{A984D95B-4F00-4CBB-85B1-3BD2885CBCC6}" type="datetime1">
              <a:rPr lang="en-US" smtClean="0"/>
              <a:t>6/5/25</a:t>
            </a:fld>
            <a:endParaRPr lang="en-US" dirty="0"/>
          </a:p>
        </p:txBody>
      </p:sp>
      <p:sp>
        <p:nvSpPr>
          <p:cNvPr id="5" name="Slide Number Placeholder 4">
            <a:extLst>
              <a:ext uri="{FF2B5EF4-FFF2-40B4-BE49-F238E27FC236}">
                <a16:creationId xmlns:a16="http://schemas.microsoft.com/office/drawing/2014/main" id="{2AF0E22E-3762-93C0-2E74-0D78DECECA0B}"/>
              </a:ext>
            </a:extLst>
          </p:cNvPr>
          <p:cNvSpPr>
            <a:spLocks noGrp="1"/>
          </p:cNvSpPr>
          <p:nvPr>
            <p:ph type="sldNum" sz="quarter" idx="12"/>
          </p:nvPr>
        </p:nvSpPr>
        <p:spPr/>
        <p:txBody>
          <a:bodyPr/>
          <a:lstStyle/>
          <a:p>
            <a:pPr>
              <a:defRPr/>
            </a:pPr>
            <a:fld id="{914F8FE7-3D7B-4D44-A485-EA8CDBAE9B01}" type="slidenum">
              <a:rPr lang="en-US" smtClean="0"/>
              <a:pPr>
                <a:defRPr/>
              </a:pPr>
              <a:t>5</a:t>
            </a:fld>
            <a:endParaRPr lang="en-US" dirty="0"/>
          </a:p>
        </p:txBody>
      </p:sp>
    </p:spTree>
    <p:extLst>
      <p:ext uri="{BB962C8B-B14F-4D97-AF65-F5344CB8AC3E}">
        <p14:creationId xmlns:p14="http://schemas.microsoft.com/office/powerpoint/2010/main" val="21572972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EE56-1590-CADE-62A9-1B28D7A8C060}"/>
              </a:ext>
            </a:extLst>
          </p:cNvPr>
          <p:cNvSpPr>
            <a:spLocks noGrp="1"/>
          </p:cNvSpPr>
          <p:nvPr>
            <p:ph type="title"/>
          </p:nvPr>
        </p:nvSpPr>
        <p:spPr>
          <a:xfrm>
            <a:off x="228600" y="1"/>
            <a:ext cx="7467600" cy="1752600"/>
          </a:xfrm>
        </p:spPr>
        <p:txBody>
          <a:bodyPr>
            <a:noAutofit/>
          </a:bodyPr>
          <a:lstStyle/>
          <a:p>
            <a:r>
              <a:rPr lang="en-US" sz="2700" dirty="0"/>
              <a:t>Manual </a:t>
            </a:r>
            <a:r>
              <a:rPr lang="en-US" sz="2700" b="1" dirty="0"/>
              <a:t>audio input </a:t>
            </a:r>
            <a:r>
              <a:rPr lang="en-US" sz="2700" dirty="0"/>
              <a:t>level is adjusted first, lower left screen shows “VU”, “Audio Input” meter, we want to adjust the meter to about “-11 </a:t>
            </a:r>
            <a:r>
              <a:rPr lang="en-US" sz="2700" dirty="0" err="1"/>
              <a:t>dBFS</a:t>
            </a:r>
            <a:r>
              <a:rPr lang="en-US" sz="2700" dirty="0"/>
              <a:t>”</a:t>
            </a:r>
          </a:p>
        </p:txBody>
      </p:sp>
      <p:pic>
        <p:nvPicPr>
          <p:cNvPr id="4" name="Picture 3">
            <a:extLst>
              <a:ext uri="{FF2B5EF4-FFF2-40B4-BE49-F238E27FC236}">
                <a16:creationId xmlns:a16="http://schemas.microsoft.com/office/drawing/2014/main" id="{5B7A6FD4-B1F3-1FAA-2ADD-8BD5FF51D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337" y="2228850"/>
            <a:ext cx="6749326" cy="3771900"/>
          </a:xfrm>
          <a:prstGeom prst="rect">
            <a:avLst/>
          </a:prstGeom>
        </p:spPr>
      </p:pic>
    </p:spTree>
    <p:extLst>
      <p:ext uri="{BB962C8B-B14F-4D97-AF65-F5344CB8AC3E}">
        <p14:creationId xmlns:p14="http://schemas.microsoft.com/office/powerpoint/2010/main" val="1384238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FA63-7446-1FCB-DF91-9913AF0C8A00}"/>
              </a:ext>
            </a:extLst>
          </p:cNvPr>
          <p:cNvSpPr>
            <a:spLocks noGrp="1"/>
          </p:cNvSpPr>
          <p:nvPr>
            <p:ph type="title"/>
          </p:nvPr>
        </p:nvSpPr>
        <p:spPr>
          <a:xfrm>
            <a:off x="304800" y="374458"/>
            <a:ext cx="7696200" cy="2157539"/>
          </a:xfrm>
        </p:spPr>
        <p:txBody>
          <a:bodyPr>
            <a:noAutofit/>
          </a:bodyPr>
          <a:lstStyle/>
          <a:p>
            <a:r>
              <a:rPr lang="en-US" sz="2800" dirty="0"/>
              <a:t>To adjust the </a:t>
            </a:r>
            <a:r>
              <a:rPr lang="en-US" sz="2800" b="1" dirty="0"/>
              <a:t>audio input</a:t>
            </a:r>
            <a:r>
              <a:rPr lang="en-US" sz="2800" dirty="0"/>
              <a:t>, remove the </a:t>
            </a:r>
            <a:r>
              <a:rPr lang="en-US" sz="2800" b="1" dirty="0"/>
              <a:t>DRA-50 board </a:t>
            </a:r>
            <a:r>
              <a:rPr lang="en-US" sz="2800" dirty="0"/>
              <a:t>from the case by removing the </a:t>
            </a:r>
            <a:r>
              <a:rPr lang="en-US" sz="2800" b="1" dirty="0"/>
              <a:t>four</a:t>
            </a:r>
            <a:r>
              <a:rPr lang="en-US" sz="2800" dirty="0"/>
              <a:t> face plate screws, then push on the back end enough to then pull the board out</a:t>
            </a:r>
          </a:p>
        </p:txBody>
      </p:sp>
      <p:pic>
        <p:nvPicPr>
          <p:cNvPr id="4" name="Picture 3">
            <a:extLst>
              <a:ext uri="{FF2B5EF4-FFF2-40B4-BE49-F238E27FC236}">
                <a16:creationId xmlns:a16="http://schemas.microsoft.com/office/drawing/2014/main" id="{73025F42-1676-0D46-444E-1EE168DF15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2917382"/>
            <a:ext cx="4754880" cy="3566160"/>
          </a:xfrm>
          <a:prstGeom prst="rect">
            <a:avLst/>
          </a:prstGeom>
        </p:spPr>
      </p:pic>
    </p:spTree>
    <p:extLst>
      <p:ext uri="{BB962C8B-B14F-4D97-AF65-F5344CB8AC3E}">
        <p14:creationId xmlns:p14="http://schemas.microsoft.com/office/powerpoint/2010/main" val="1286544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03E1-81F8-9E17-D15A-60B3FE9E4418}"/>
              </a:ext>
            </a:extLst>
          </p:cNvPr>
          <p:cNvSpPr>
            <a:spLocks noGrp="1"/>
          </p:cNvSpPr>
          <p:nvPr>
            <p:ph type="title"/>
          </p:nvPr>
        </p:nvSpPr>
        <p:spPr>
          <a:xfrm>
            <a:off x="228600" y="1"/>
            <a:ext cx="7467600" cy="2286000"/>
          </a:xfrm>
        </p:spPr>
        <p:txBody>
          <a:bodyPr>
            <a:noAutofit/>
          </a:bodyPr>
          <a:lstStyle/>
          <a:p>
            <a:r>
              <a:rPr lang="en-US" sz="2800" dirty="0"/>
              <a:t>Have your DRA-50 hooked back up to a </a:t>
            </a:r>
            <a:r>
              <a:rPr lang="en-US" sz="2800" b="1" dirty="0"/>
              <a:t>radio</a:t>
            </a:r>
            <a:r>
              <a:rPr lang="en-US" sz="2800" dirty="0"/>
              <a:t> that is </a:t>
            </a:r>
            <a:r>
              <a:rPr lang="en-US" sz="2800" b="1" dirty="0"/>
              <a:t>on</a:t>
            </a:r>
            <a:r>
              <a:rPr lang="en-US" sz="2800" dirty="0"/>
              <a:t> and laptop, gently turn the </a:t>
            </a:r>
            <a:r>
              <a:rPr lang="en-US" sz="2800" b="1" dirty="0"/>
              <a:t>larger blue trim pot </a:t>
            </a:r>
            <a:r>
              <a:rPr lang="en-US" sz="2800" dirty="0"/>
              <a:t>with a flat headed screwdriver till the VU meter shows about -11 </a:t>
            </a:r>
            <a:r>
              <a:rPr lang="en-US" sz="2800" dirty="0" err="1"/>
              <a:t>dBFS</a:t>
            </a:r>
            <a:endParaRPr lang="en-US" sz="2800" dirty="0"/>
          </a:p>
        </p:txBody>
      </p:sp>
      <p:pic>
        <p:nvPicPr>
          <p:cNvPr id="4" name="Picture 3">
            <a:extLst>
              <a:ext uri="{FF2B5EF4-FFF2-40B4-BE49-F238E27FC236}">
                <a16:creationId xmlns:a16="http://schemas.microsoft.com/office/drawing/2014/main" id="{79BAD41D-E26E-9A60-ABCC-65CB031DD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2514600"/>
            <a:ext cx="5120640" cy="3840480"/>
          </a:xfrm>
          <a:prstGeom prst="rect">
            <a:avLst/>
          </a:prstGeom>
        </p:spPr>
      </p:pic>
    </p:spTree>
    <p:extLst>
      <p:ext uri="{BB962C8B-B14F-4D97-AF65-F5344CB8AC3E}">
        <p14:creationId xmlns:p14="http://schemas.microsoft.com/office/powerpoint/2010/main" val="15598217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53B62-04F5-88E3-AA1E-9B679B23A313}"/>
              </a:ext>
            </a:extLst>
          </p:cNvPr>
          <p:cNvSpPr>
            <a:spLocks noGrp="1"/>
          </p:cNvSpPr>
          <p:nvPr>
            <p:ph type="title"/>
          </p:nvPr>
        </p:nvSpPr>
        <p:spPr>
          <a:xfrm>
            <a:off x="304800" y="-533400"/>
            <a:ext cx="7467600" cy="3200399"/>
          </a:xfrm>
        </p:spPr>
        <p:txBody>
          <a:bodyPr>
            <a:noAutofit/>
          </a:bodyPr>
          <a:lstStyle/>
          <a:p>
            <a:r>
              <a:rPr lang="en-US" sz="3200" dirty="0"/>
              <a:t>AGC was on by default when I started up my laptop…I had opened up the DRA-50 and adjusted VU level to -11 without knowing AGC was checked</a:t>
            </a:r>
          </a:p>
        </p:txBody>
      </p:sp>
      <p:pic>
        <p:nvPicPr>
          <p:cNvPr id="4" name="Picture 3">
            <a:extLst>
              <a:ext uri="{FF2B5EF4-FFF2-40B4-BE49-F238E27FC236}">
                <a16:creationId xmlns:a16="http://schemas.microsoft.com/office/drawing/2014/main" id="{D0C20920-6008-1E33-95E1-71AB98385D07}"/>
              </a:ext>
            </a:extLst>
          </p:cNvPr>
          <p:cNvPicPr>
            <a:picLocks noChangeAspect="1"/>
          </p:cNvPicPr>
          <p:nvPr/>
        </p:nvPicPr>
        <p:blipFill>
          <a:blip r:embed="rId2"/>
          <a:stretch>
            <a:fillRect/>
          </a:stretch>
        </p:blipFill>
        <p:spPr>
          <a:xfrm>
            <a:off x="762000" y="3124200"/>
            <a:ext cx="6259325" cy="3566160"/>
          </a:xfrm>
          <a:prstGeom prst="rect">
            <a:avLst/>
          </a:prstGeom>
        </p:spPr>
      </p:pic>
    </p:spTree>
    <p:extLst>
      <p:ext uri="{BB962C8B-B14F-4D97-AF65-F5344CB8AC3E}">
        <p14:creationId xmlns:p14="http://schemas.microsoft.com/office/powerpoint/2010/main" val="13239592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9C9E-4C7A-DC2D-6374-AFE36F544AF5}"/>
              </a:ext>
            </a:extLst>
          </p:cNvPr>
          <p:cNvSpPr>
            <a:spLocks noGrp="1"/>
          </p:cNvSpPr>
          <p:nvPr>
            <p:ph type="title"/>
          </p:nvPr>
        </p:nvSpPr>
        <p:spPr>
          <a:xfrm>
            <a:off x="228600" y="0"/>
            <a:ext cx="7848600" cy="2514600"/>
          </a:xfrm>
        </p:spPr>
        <p:txBody>
          <a:bodyPr>
            <a:noAutofit/>
          </a:bodyPr>
          <a:lstStyle/>
          <a:p>
            <a:r>
              <a:rPr lang="en-US" sz="3200" dirty="0"/>
              <a:t>Unchecked my AGC box and the VU levels fell down to -33…note to self…double check all your sound card settings first before opening up the DRA-50 to readjust</a:t>
            </a:r>
          </a:p>
        </p:txBody>
      </p:sp>
      <p:pic>
        <p:nvPicPr>
          <p:cNvPr id="4" name="Picture 3">
            <a:extLst>
              <a:ext uri="{FF2B5EF4-FFF2-40B4-BE49-F238E27FC236}">
                <a16:creationId xmlns:a16="http://schemas.microsoft.com/office/drawing/2014/main" id="{74FCA3C1-8082-1079-62D8-1FBDB2C2CE1A}"/>
              </a:ext>
            </a:extLst>
          </p:cNvPr>
          <p:cNvPicPr>
            <a:picLocks noChangeAspect="1"/>
          </p:cNvPicPr>
          <p:nvPr/>
        </p:nvPicPr>
        <p:blipFill>
          <a:blip r:embed="rId2"/>
          <a:stretch>
            <a:fillRect/>
          </a:stretch>
        </p:blipFill>
        <p:spPr>
          <a:xfrm>
            <a:off x="990600" y="2885109"/>
            <a:ext cx="6296319" cy="3566160"/>
          </a:xfrm>
          <a:prstGeom prst="rect">
            <a:avLst/>
          </a:prstGeom>
        </p:spPr>
      </p:pic>
    </p:spTree>
    <p:extLst>
      <p:ext uri="{BB962C8B-B14F-4D97-AF65-F5344CB8AC3E}">
        <p14:creationId xmlns:p14="http://schemas.microsoft.com/office/powerpoint/2010/main" val="25384439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AA6C4-E796-D736-A6D5-76EBFC319988}"/>
              </a:ext>
            </a:extLst>
          </p:cNvPr>
          <p:cNvSpPr>
            <a:spLocks noGrp="1"/>
          </p:cNvSpPr>
          <p:nvPr>
            <p:ph type="title"/>
          </p:nvPr>
        </p:nvSpPr>
        <p:spPr/>
        <p:txBody>
          <a:bodyPr>
            <a:noAutofit/>
          </a:bodyPr>
          <a:lstStyle/>
          <a:p>
            <a:r>
              <a:rPr lang="en-US" sz="3200" dirty="0"/>
              <a:t>DRA-50 </a:t>
            </a:r>
            <a:r>
              <a:rPr lang="en-US" sz="3200" b="1" dirty="0"/>
              <a:t>minor audio input </a:t>
            </a:r>
            <a:r>
              <a:rPr lang="en-US" sz="3200" dirty="0"/>
              <a:t>level adjustment after first doing a DRA-50 trim pot adjustment</a:t>
            </a:r>
          </a:p>
        </p:txBody>
      </p:sp>
      <p:sp>
        <p:nvSpPr>
          <p:cNvPr id="3" name="Content Placeholder 2">
            <a:extLst>
              <a:ext uri="{FF2B5EF4-FFF2-40B4-BE49-F238E27FC236}">
                <a16:creationId xmlns:a16="http://schemas.microsoft.com/office/drawing/2014/main" id="{DFFC635A-5471-4962-54A1-520A908CB245}"/>
              </a:ext>
            </a:extLst>
          </p:cNvPr>
          <p:cNvSpPr>
            <a:spLocks noGrp="1"/>
          </p:cNvSpPr>
          <p:nvPr>
            <p:ph idx="1"/>
          </p:nvPr>
        </p:nvSpPr>
        <p:spPr>
          <a:xfrm>
            <a:off x="228600" y="2209800"/>
            <a:ext cx="7543800" cy="4327524"/>
          </a:xfrm>
        </p:spPr>
        <p:txBody>
          <a:bodyPr>
            <a:normAutofit fontScale="92500"/>
          </a:bodyPr>
          <a:lstStyle/>
          <a:p>
            <a:r>
              <a:rPr lang="en-US" sz="2700" dirty="0"/>
              <a:t>After you have taken the DRA-50 board out and done a </a:t>
            </a:r>
            <a:r>
              <a:rPr lang="en-US" sz="2700" b="1" dirty="0"/>
              <a:t>VU</a:t>
            </a:r>
            <a:r>
              <a:rPr lang="en-US" sz="2700" dirty="0"/>
              <a:t> </a:t>
            </a:r>
            <a:r>
              <a:rPr lang="en-US" sz="2700" b="1" dirty="0"/>
              <a:t>meter adjustment to -11</a:t>
            </a:r>
            <a:r>
              <a:rPr lang="en-US" sz="2700" dirty="0"/>
              <a:t>, at a later time you find the VU meter is a little higher or lower than what you want</a:t>
            </a:r>
          </a:p>
          <a:p>
            <a:r>
              <a:rPr lang="en-US" sz="2700" dirty="0"/>
              <a:t>You probably do not need to open up the DRA-50</a:t>
            </a:r>
          </a:p>
          <a:p>
            <a:r>
              <a:rPr lang="en-US" sz="2700" dirty="0"/>
              <a:t>Just go back to the laptop soundcard Recording levels tab and left click your mouse on the slider to adjust the level back to -11, </a:t>
            </a:r>
            <a:r>
              <a:rPr lang="en-US" sz="2700" b="1" dirty="0"/>
              <a:t>that is why on the first adjustment you set at 50%, to give you some wiggle room</a:t>
            </a:r>
          </a:p>
        </p:txBody>
      </p:sp>
    </p:spTree>
    <p:extLst>
      <p:ext uri="{BB962C8B-B14F-4D97-AF65-F5344CB8AC3E}">
        <p14:creationId xmlns:p14="http://schemas.microsoft.com/office/powerpoint/2010/main" val="10057499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31698-F909-A536-951B-5C80080AA9FA}"/>
              </a:ext>
            </a:extLst>
          </p:cNvPr>
          <p:cNvSpPr>
            <a:spLocks noGrp="1"/>
          </p:cNvSpPr>
          <p:nvPr>
            <p:ph type="title"/>
          </p:nvPr>
        </p:nvSpPr>
        <p:spPr>
          <a:xfrm>
            <a:off x="228600" y="320675"/>
            <a:ext cx="7467600" cy="2422525"/>
          </a:xfrm>
        </p:spPr>
        <p:txBody>
          <a:bodyPr>
            <a:noAutofit/>
          </a:bodyPr>
          <a:lstStyle/>
          <a:p>
            <a:r>
              <a:rPr lang="en-US" sz="3200" dirty="0"/>
              <a:t>A DIGIRIG does not have an </a:t>
            </a:r>
            <a:r>
              <a:rPr lang="en-US" sz="3200" b="1" dirty="0"/>
              <a:t>audio input </a:t>
            </a:r>
            <a:r>
              <a:rPr lang="en-US" sz="3200" dirty="0"/>
              <a:t>trim pot to adjust, adjustment is done with the laptop  </a:t>
            </a:r>
            <a:r>
              <a:rPr lang="en-US" sz="3200" b="1" dirty="0"/>
              <a:t>Recording levels tab </a:t>
            </a:r>
            <a:r>
              <a:rPr lang="en-US" sz="3200" dirty="0"/>
              <a:t>to get VU meter to about -11</a:t>
            </a:r>
          </a:p>
        </p:txBody>
      </p:sp>
      <p:pic>
        <p:nvPicPr>
          <p:cNvPr id="4" name="Picture 3">
            <a:extLst>
              <a:ext uri="{FF2B5EF4-FFF2-40B4-BE49-F238E27FC236}">
                <a16:creationId xmlns:a16="http://schemas.microsoft.com/office/drawing/2014/main" id="{35CF2B43-1AAB-A22D-502E-3FB5D0620493}"/>
              </a:ext>
            </a:extLst>
          </p:cNvPr>
          <p:cNvPicPr>
            <a:picLocks noChangeAspect="1"/>
          </p:cNvPicPr>
          <p:nvPr/>
        </p:nvPicPr>
        <p:blipFill>
          <a:blip r:embed="rId2"/>
          <a:stretch>
            <a:fillRect/>
          </a:stretch>
        </p:blipFill>
        <p:spPr>
          <a:xfrm>
            <a:off x="2667000" y="2841861"/>
            <a:ext cx="2881070" cy="3703320"/>
          </a:xfrm>
          <a:prstGeom prst="rect">
            <a:avLst/>
          </a:prstGeom>
        </p:spPr>
      </p:pic>
    </p:spTree>
    <p:extLst>
      <p:ext uri="{BB962C8B-B14F-4D97-AF65-F5344CB8AC3E}">
        <p14:creationId xmlns:p14="http://schemas.microsoft.com/office/powerpoint/2010/main" val="36462780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DDA30-1C54-963E-359F-AE7F43BF3777}"/>
              </a:ext>
            </a:extLst>
          </p:cNvPr>
          <p:cNvSpPr>
            <a:spLocks noGrp="1"/>
          </p:cNvSpPr>
          <p:nvPr>
            <p:ph type="title"/>
          </p:nvPr>
        </p:nvSpPr>
        <p:spPr/>
        <p:txBody>
          <a:bodyPr>
            <a:normAutofit fontScale="90000"/>
          </a:bodyPr>
          <a:lstStyle/>
          <a:p>
            <a:r>
              <a:rPr lang="en-US" sz="2700" b="1" dirty="0"/>
              <a:t>Automatic</a:t>
            </a:r>
            <a:r>
              <a:rPr lang="en-US" sz="2700" dirty="0"/>
              <a:t> </a:t>
            </a:r>
            <a:r>
              <a:rPr lang="en-US" sz="2700" b="1" dirty="0"/>
              <a:t>drive level </a:t>
            </a:r>
            <a:r>
              <a:rPr lang="en-US" sz="2700" dirty="0"/>
              <a:t>adjustment, go back to VARA program “</a:t>
            </a:r>
            <a:r>
              <a:rPr lang="en-US" sz="2700" b="1" dirty="0"/>
              <a:t>Settings</a:t>
            </a:r>
            <a:r>
              <a:rPr lang="en-US" sz="2700" dirty="0"/>
              <a:t>”, then select “</a:t>
            </a:r>
            <a:r>
              <a:rPr lang="en-US" sz="2700" b="1" dirty="0" err="1"/>
              <a:t>SoundCard</a:t>
            </a:r>
            <a:r>
              <a:rPr lang="en-US" sz="2700" dirty="0"/>
              <a:t>”, then push on the </a:t>
            </a:r>
            <a:r>
              <a:rPr lang="en-US" sz="2700" b="1" dirty="0"/>
              <a:t>red</a:t>
            </a:r>
            <a:r>
              <a:rPr lang="en-US" sz="2700" dirty="0"/>
              <a:t> </a:t>
            </a:r>
            <a:r>
              <a:rPr lang="en-US" sz="2700" b="1" dirty="0"/>
              <a:t>Auto Tune </a:t>
            </a:r>
            <a:r>
              <a:rPr lang="en-US" sz="2700" dirty="0"/>
              <a:t>button</a:t>
            </a:r>
          </a:p>
        </p:txBody>
      </p:sp>
      <p:pic>
        <p:nvPicPr>
          <p:cNvPr id="4" name="Picture 3">
            <a:extLst>
              <a:ext uri="{FF2B5EF4-FFF2-40B4-BE49-F238E27FC236}">
                <a16:creationId xmlns:a16="http://schemas.microsoft.com/office/drawing/2014/main" id="{76665352-4A57-5E5C-5D60-09053FE1B6CF}"/>
              </a:ext>
            </a:extLst>
          </p:cNvPr>
          <p:cNvPicPr>
            <a:picLocks noChangeAspect="1"/>
          </p:cNvPicPr>
          <p:nvPr/>
        </p:nvPicPr>
        <p:blipFill>
          <a:blip r:embed="rId2"/>
          <a:stretch>
            <a:fillRect/>
          </a:stretch>
        </p:blipFill>
        <p:spPr>
          <a:xfrm>
            <a:off x="1802535" y="2255408"/>
            <a:ext cx="5538931" cy="356616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1B536C5A-8AD4-F17B-37CA-917E7EDA7E48}"/>
                  </a:ext>
                </a:extLst>
              </p14:cNvPr>
              <p14:cNvContentPartPr/>
              <p14:nvPr/>
            </p14:nvContentPartPr>
            <p14:xfrm>
              <a:off x="6367362" y="4156364"/>
              <a:ext cx="1023570" cy="1023570"/>
            </p14:xfrm>
          </p:contentPart>
        </mc:Choice>
        <mc:Fallback xmlns="">
          <p:pic>
            <p:nvPicPr>
              <p:cNvPr id="6" name="Ink 5">
                <a:extLst>
                  <a:ext uri="{FF2B5EF4-FFF2-40B4-BE49-F238E27FC236}">
                    <a16:creationId xmlns:a16="http://schemas.microsoft.com/office/drawing/2014/main" id="{1B536C5A-8AD4-F17B-37CA-917E7EDA7E48}"/>
                  </a:ext>
                </a:extLst>
              </p:cNvPr>
              <p:cNvPicPr/>
              <p:nvPr/>
            </p:nvPicPr>
            <p:blipFill>
              <a:blip r:embed="rId4"/>
              <a:stretch>
                <a:fillRect/>
              </a:stretch>
            </p:blipFill>
            <p:spPr>
              <a:xfrm>
                <a:off x="6361244" y="4150246"/>
                <a:ext cx="1035807" cy="103580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3EE93D7D-3FED-0C33-DB73-DB666965EC74}"/>
                  </a:ext>
                </a:extLst>
              </p14:cNvPr>
              <p14:cNvContentPartPr/>
              <p14:nvPr/>
            </p14:nvContentPartPr>
            <p14:xfrm>
              <a:off x="-290838" y="3398474"/>
              <a:ext cx="3510" cy="270"/>
            </p14:xfrm>
          </p:contentPart>
        </mc:Choice>
        <mc:Fallback xmlns="">
          <p:pic>
            <p:nvPicPr>
              <p:cNvPr id="7" name="Ink 6">
                <a:extLst>
                  <a:ext uri="{FF2B5EF4-FFF2-40B4-BE49-F238E27FC236}">
                    <a16:creationId xmlns:a16="http://schemas.microsoft.com/office/drawing/2014/main" id="{3EE93D7D-3FED-0C33-DB73-DB666965EC74}"/>
                  </a:ext>
                </a:extLst>
              </p:cNvPr>
              <p:cNvPicPr/>
              <p:nvPr/>
            </p:nvPicPr>
            <p:blipFill>
              <a:blip r:embed="rId6"/>
              <a:stretch>
                <a:fillRect/>
              </a:stretch>
            </p:blipFill>
            <p:spPr>
              <a:xfrm>
                <a:off x="-296263" y="3393884"/>
                <a:ext cx="14359" cy="945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F5E85C5F-CA63-4C24-102B-3D7879D8A017}"/>
                  </a:ext>
                </a:extLst>
              </p14:cNvPr>
              <p14:cNvContentPartPr/>
              <p14:nvPr/>
            </p14:nvContentPartPr>
            <p14:xfrm>
              <a:off x="1767102" y="2219924"/>
              <a:ext cx="1022490" cy="296730"/>
            </p14:xfrm>
          </p:contentPart>
        </mc:Choice>
        <mc:Fallback xmlns="">
          <p:pic>
            <p:nvPicPr>
              <p:cNvPr id="11" name="Ink 10">
                <a:extLst>
                  <a:ext uri="{FF2B5EF4-FFF2-40B4-BE49-F238E27FC236}">
                    <a16:creationId xmlns:a16="http://schemas.microsoft.com/office/drawing/2014/main" id="{F5E85C5F-CA63-4C24-102B-3D7879D8A017}"/>
                  </a:ext>
                </a:extLst>
              </p:cNvPr>
              <p:cNvPicPr/>
              <p:nvPr/>
            </p:nvPicPr>
            <p:blipFill>
              <a:blip r:embed="rId8"/>
              <a:stretch>
                <a:fillRect/>
              </a:stretch>
            </p:blipFill>
            <p:spPr>
              <a:xfrm>
                <a:off x="1760984" y="2213810"/>
                <a:ext cx="1034727" cy="30895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3D17FB0A-7CC2-58AC-889A-5D95CAE499E8}"/>
                  </a:ext>
                </a:extLst>
              </p14:cNvPr>
              <p14:cNvContentPartPr/>
              <p14:nvPr/>
            </p14:nvContentPartPr>
            <p14:xfrm>
              <a:off x="-1395948" y="1633214"/>
              <a:ext cx="22950" cy="6480"/>
            </p14:xfrm>
          </p:contentPart>
        </mc:Choice>
        <mc:Fallback xmlns="">
          <p:pic>
            <p:nvPicPr>
              <p:cNvPr id="12" name="Ink 11">
                <a:extLst>
                  <a:ext uri="{FF2B5EF4-FFF2-40B4-BE49-F238E27FC236}">
                    <a16:creationId xmlns:a16="http://schemas.microsoft.com/office/drawing/2014/main" id="{3D17FB0A-7CC2-58AC-889A-5D95CAE499E8}"/>
                  </a:ext>
                </a:extLst>
              </p:cNvPr>
              <p:cNvPicPr/>
              <p:nvPr/>
            </p:nvPicPr>
            <p:blipFill>
              <a:blip r:embed="rId10"/>
              <a:stretch>
                <a:fillRect/>
              </a:stretch>
            </p:blipFill>
            <p:spPr>
              <a:xfrm>
                <a:off x="-1402141" y="1627094"/>
                <a:ext cx="35336" cy="18720"/>
              </a:xfrm>
              <a:prstGeom prst="rect">
                <a:avLst/>
              </a:prstGeom>
            </p:spPr>
          </p:pic>
        </mc:Fallback>
      </mc:AlternateContent>
    </p:spTree>
    <p:extLst>
      <p:ext uri="{BB962C8B-B14F-4D97-AF65-F5344CB8AC3E}">
        <p14:creationId xmlns:p14="http://schemas.microsoft.com/office/powerpoint/2010/main" val="15176771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E2F03-584A-6A59-0E3B-D174CCB7291C}"/>
              </a:ext>
            </a:extLst>
          </p:cNvPr>
          <p:cNvSpPr>
            <a:spLocks noGrp="1"/>
          </p:cNvSpPr>
          <p:nvPr>
            <p:ph type="title"/>
          </p:nvPr>
        </p:nvSpPr>
        <p:spPr>
          <a:xfrm>
            <a:off x="228600" y="167542"/>
            <a:ext cx="7467600" cy="1752599"/>
          </a:xfrm>
        </p:spPr>
        <p:txBody>
          <a:bodyPr>
            <a:normAutofit fontScale="90000"/>
          </a:bodyPr>
          <a:lstStyle/>
          <a:p>
            <a:r>
              <a:rPr lang="en-US" sz="2400" dirty="0"/>
              <a:t>Under “</a:t>
            </a:r>
            <a:r>
              <a:rPr lang="en-US" sz="2400" b="1" dirty="0"/>
              <a:t>Calibrate with</a:t>
            </a:r>
            <a:r>
              <a:rPr lang="en-US" sz="2400" dirty="0"/>
              <a:t>:”, enter the </a:t>
            </a:r>
            <a:r>
              <a:rPr lang="en-US" sz="2400" b="1" dirty="0"/>
              <a:t>station call sign </a:t>
            </a:r>
            <a:r>
              <a:rPr lang="en-US" sz="2400" dirty="0"/>
              <a:t>or </a:t>
            </a:r>
            <a:r>
              <a:rPr lang="en-US" sz="2400" b="1" dirty="0"/>
              <a:t>gateway call sign</a:t>
            </a:r>
            <a:r>
              <a:rPr lang="en-US" sz="2400" dirty="0"/>
              <a:t>, then click on the </a:t>
            </a:r>
            <a:r>
              <a:rPr lang="en-US" sz="2400" b="1" dirty="0"/>
              <a:t>power plug </a:t>
            </a:r>
            <a:r>
              <a:rPr lang="en-US" sz="2400" dirty="0"/>
              <a:t>on the right side of the screen, your station will now send 10 tones to the other station</a:t>
            </a:r>
          </a:p>
        </p:txBody>
      </p:sp>
      <p:pic>
        <p:nvPicPr>
          <p:cNvPr id="4" name="Picture 3">
            <a:extLst>
              <a:ext uri="{FF2B5EF4-FFF2-40B4-BE49-F238E27FC236}">
                <a16:creationId xmlns:a16="http://schemas.microsoft.com/office/drawing/2014/main" id="{B7BF3BDF-0DE0-921F-359E-E61A0B9D220E}"/>
              </a:ext>
            </a:extLst>
          </p:cNvPr>
          <p:cNvPicPr>
            <a:picLocks noChangeAspect="1"/>
          </p:cNvPicPr>
          <p:nvPr/>
        </p:nvPicPr>
        <p:blipFill>
          <a:blip r:embed="rId2"/>
          <a:stretch>
            <a:fillRect/>
          </a:stretch>
        </p:blipFill>
        <p:spPr>
          <a:xfrm>
            <a:off x="2894818" y="2125266"/>
            <a:ext cx="3071558" cy="397764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B435E672-93E4-D254-F1B3-2EB5E700A130}"/>
                  </a:ext>
                </a:extLst>
              </p14:cNvPr>
              <p14:cNvContentPartPr/>
              <p14:nvPr/>
            </p14:nvContentPartPr>
            <p14:xfrm>
              <a:off x="2895162" y="2882234"/>
              <a:ext cx="892080" cy="505980"/>
            </p14:xfrm>
          </p:contentPart>
        </mc:Choice>
        <mc:Fallback xmlns="">
          <p:pic>
            <p:nvPicPr>
              <p:cNvPr id="5" name="Ink 4">
                <a:extLst>
                  <a:ext uri="{FF2B5EF4-FFF2-40B4-BE49-F238E27FC236}">
                    <a16:creationId xmlns:a16="http://schemas.microsoft.com/office/drawing/2014/main" id="{B435E672-93E4-D254-F1B3-2EB5E700A130}"/>
                  </a:ext>
                </a:extLst>
              </p:cNvPr>
              <p:cNvPicPr/>
              <p:nvPr/>
            </p:nvPicPr>
            <p:blipFill>
              <a:blip r:embed="rId4"/>
              <a:stretch>
                <a:fillRect/>
              </a:stretch>
            </p:blipFill>
            <p:spPr>
              <a:xfrm>
                <a:off x="2889042" y="2876116"/>
                <a:ext cx="904320" cy="51821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6C533DDC-1980-FF4F-2D10-D9AAAD8EB439}"/>
                  </a:ext>
                </a:extLst>
              </p14:cNvPr>
              <p14:cNvContentPartPr/>
              <p14:nvPr/>
            </p14:nvContentPartPr>
            <p14:xfrm>
              <a:off x="5473538" y="2772760"/>
              <a:ext cx="587498" cy="587498"/>
            </p14:xfrm>
          </p:contentPart>
        </mc:Choice>
        <mc:Fallback xmlns="">
          <p:pic>
            <p:nvPicPr>
              <p:cNvPr id="7" name="Ink 6">
                <a:extLst>
                  <a:ext uri="{FF2B5EF4-FFF2-40B4-BE49-F238E27FC236}">
                    <a16:creationId xmlns:a16="http://schemas.microsoft.com/office/drawing/2014/main" id="{6C533DDC-1980-FF4F-2D10-D9AAAD8EB439}"/>
                  </a:ext>
                </a:extLst>
              </p:cNvPr>
              <p:cNvPicPr/>
              <p:nvPr/>
            </p:nvPicPr>
            <p:blipFill>
              <a:blip r:embed="rId6"/>
              <a:stretch>
                <a:fillRect/>
              </a:stretch>
            </p:blipFill>
            <p:spPr>
              <a:xfrm>
                <a:off x="5467418" y="2766640"/>
                <a:ext cx="599738" cy="599738"/>
              </a:xfrm>
              <a:prstGeom prst="rect">
                <a:avLst/>
              </a:prstGeom>
            </p:spPr>
          </p:pic>
        </mc:Fallback>
      </mc:AlternateContent>
    </p:spTree>
    <p:extLst>
      <p:ext uri="{BB962C8B-B14F-4D97-AF65-F5344CB8AC3E}">
        <p14:creationId xmlns:p14="http://schemas.microsoft.com/office/powerpoint/2010/main" val="12098507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A0F1-8B74-067C-4BBA-3B7F7F76C7A6}"/>
              </a:ext>
            </a:extLst>
          </p:cNvPr>
          <p:cNvSpPr>
            <a:spLocks noGrp="1"/>
          </p:cNvSpPr>
          <p:nvPr>
            <p:ph type="title"/>
          </p:nvPr>
        </p:nvSpPr>
        <p:spPr/>
        <p:txBody>
          <a:bodyPr>
            <a:normAutofit fontScale="90000"/>
          </a:bodyPr>
          <a:lstStyle/>
          <a:p>
            <a:r>
              <a:rPr lang="en-US" sz="2100" dirty="0"/>
              <a:t>Your station just </a:t>
            </a:r>
            <a:r>
              <a:rPr lang="en-US" sz="2100" b="1" dirty="0"/>
              <a:t>sent 10 tones</a:t>
            </a:r>
            <a:r>
              <a:rPr lang="en-US" sz="2100" dirty="0"/>
              <a:t>, each a little stronger, the </a:t>
            </a:r>
            <a:r>
              <a:rPr lang="en-US" sz="2100" b="1" dirty="0"/>
              <a:t>receiving station </a:t>
            </a:r>
            <a:r>
              <a:rPr lang="en-US" sz="2100" dirty="0"/>
              <a:t>will reply back noting the </a:t>
            </a:r>
            <a:r>
              <a:rPr lang="en-US" sz="2100" b="1" dirty="0"/>
              <a:t>best tone</a:t>
            </a:r>
            <a:r>
              <a:rPr lang="en-US" sz="2100" dirty="0"/>
              <a:t>, your program will then </a:t>
            </a:r>
            <a:r>
              <a:rPr lang="en-US" sz="2100" b="1" dirty="0"/>
              <a:t>automatically</a:t>
            </a:r>
            <a:r>
              <a:rPr lang="en-US" sz="2100" dirty="0"/>
              <a:t> adjust your drive level (Very nice) or give further instructions</a:t>
            </a:r>
          </a:p>
        </p:txBody>
      </p:sp>
      <p:pic>
        <p:nvPicPr>
          <p:cNvPr id="4" name="Picture 3">
            <a:extLst>
              <a:ext uri="{FF2B5EF4-FFF2-40B4-BE49-F238E27FC236}">
                <a16:creationId xmlns:a16="http://schemas.microsoft.com/office/drawing/2014/main" id="{AA245AA9-7925-211B-AF18-56F1F6620E3D}"/>
              </a:ext>
            </a:extLst>
          </p:cNvPr>
          <p:cNvPicPr>
            <a:picLocks noChangeAspect="1"/>
          </p:cNvPicPr>
          <p:nvPr/>
        </p:nvPicPr>
        <p:blipFill>
          <a:blip r:embed="rId2"/>
          <a:stretch>
            <a:fillRect/>
          </a:stretch>
        </p:blipFill>
        <p:spPr>
          <a:xfrm>
            <a:off x="2898084" y="2023110"/>
            <a:ext cx="3047431" cy="3977640"/>
          </a:xfrm>
          <a:prstGeom prst="rect">
            <a:avLst/>
          </a:prstGeom>
        </p:spPr>
      </p:pic>
    </p:spTree>
    <p:extLst>
      <p:ext uri="{BB962C8B-B14F-4D97-AF65-F5344CB8AC3E}">
        <p14:creationId xmlns:p14="http://schemas.microsoft.com/office/powerpoint/2010/main" val="376136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99C4-95B0-6992-57C1-40C2AFA936F0}"/>
              </a:ext>
            </a:extLst>
          </p:cNvPr>
          <p:cNvSpPr>
            <a:spLocks noGrp="1"/>
          </p:cNvSpPr>
          <p:nvPr>
            <p:ph type="title"/>
          </p:nvPr>
        </p:nvSpPr>
        <p:spPr>
          <a:xfrm>
            <a:off x="152400" y="76200"/>
            <a:ext cx="7924800" cy="2743200"/>
          </a:xfrm>
        </p:spPr>
        <p:txBody>
          <a:bodyPr>
            <a:normAutofit fontScale="90000"/>
          </a:bodyPr>
          <a:lstStyle/>
          <a:p>
            <a:r>
              <a:rPr lang="en-US" sz="3600" b="1" dirty="0"/>
              <a:t>VARA FM </a:t>
            </a:r>
            <a:r>
              <a:rPr lang="en-US" sz="3600" dirty="0"/>
              <a:t>is a fast digital mode (relative to 1200 baud packet radio) that works well for sending images using your FM radio</a:t>
            </a:r>
            <a:br>
              <a:rPr lang="en-US" dirty="0"/>
            </a:br>
            <a:endParaRPr lang="en-US" dirty="0"/>
          </a:p>
        </p:txBody>
      </p:sp>
      <p:sp>
        <p:nvSpPr>
          <p:cNvPr id="3" name="Content Placeholder 2">
            <a:extLst>
              <a:ext uri="{FF2B5EF4-FFF2-40B4-BE49-F238E27FC236}">
                <a16:creationId xmlns:a16="http://schemas.microsoft.com/office/drawing/2014/main" id="{29C7E920-DEFF-E931-4EEE-4226EED1571F}"/>
              </a:ext>
            </a:extLst>
          </p:cNvPr>
          <p:cNvSpPr>
            <a:spLocks noGrp="1"/>
          </p:cNvSpPr>
          <p:nvPr>
            <p:ph idx="1"/>
          </p:nvPr>
        </p:nvSpPr>
        <p:spPr>
          <a:xfrm>
            <a:off x="152400" y="3276600"/>
            <a:ext cx="8001000" cy="3352800"/>
          </a:xfrm>
        </p:spPr>
        <p:txBody>
          <a:bodyPr>
            <a:normAutofit/>
          </a:bodyPr>
          <a:lstStyle/>
          <a:p>
            <a:r>
              <a:rPr lang="en-US" sz="2700" b="1" dirty="0"/>
              <a:t>VARA FM WIDE </a:t>
            </a:r>
            <a:r>
              <a:rPr lang="en-US" sz="2700" dirty="0"/>
              <a:t>has 13 speed levels, you need an FM radio with a </a:t>
            </a:r>
            <a:r>
              <a:rPr lang="en-US" sz="2700" b="1" dirty="0"/>
              <a:t>data port </a:t>
            </a:r>
            <a:r>
              <a:rPr lang="en-US" sz="2700" dirty="0"/>
              <a:t>capable of 9600 baud packet operation…that provides a </a:t>
            </a:r>
            <a:r>
              <a:rPr lang="en-US" sz="2700" b="1" dirty="0"/>
              <a:t>6Khz bandwidth, </a:t>
            </a:r>
            <a:r>
              <a:rPr lang="en-US" sz="2700" dirty="0"/>
              <a:t>with a speed up to </a:t>
            </a:r>
            <a:r>
              <a:rPr lang="en-US" sz="2700" b="1" dirty="0"/>
              <a:t>25,210 bps</a:t>
            </a:r>
          </a:p>
          <a:p>
            <a:r>
              <a:rPr lang="en-US" sz="2700" dirty="0"/>
              <a:t>How fast is </a:t>
            </a:r>
            <a:r>
              <a:rPr lang="en-US" sz="2700" b="1" dirty="0"/>
              <a:t>25,210 bps</a:t>
            </a:r>
            <a:r>
              <a:rPr lang="en-US" sz="2700" dirty="0"/>
              <a:t>? You can send a </a:t>
            </a:r>
            <a:r>
              <a:rPr lang="en-US" sz="2700" b="1" dirty="0"/>
              <a:t>100KB</a:t>
            </a:r>
            <a:r>
              <a:rPr lang="en-US" sz="2700" dirty="0"/>
              <a:t> picture across your county in about </a:t>
            </a:r>
            <a:r>
              <a:rPr lang="en-US" sz="2700" b="1" dirty="0"/>
              <a:t>1.5 minutes</a:t>
            </a:r>
            <a:r>
              <a:rPr lang="en-US" sz="2700" dirty="0"/>
              <a:t>…depending on terrain and distance</a:t>
            </a:r>
          </a:p>
        </p:txBody>
      </p:sp>
    </p:spTree>
    <p:extLst>
      <p:ext uri="{BB962C8B-B14F-4D97-AF65-F5344CB8AC3E}">
        <p14:creationId xmlns:p14="http://schemas.microsoft.com/office/powerpoint/2010/main" val="37683542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76CD3-3BC4-5C37-CCE7-F15D36DA16E9}"/>
              </a:ext>
            </a:extLst>
          </p:cNvPr>
          <p:cNvSpPr>
            <a:spLocks noGrp="1"/>
          </p:cNvSpPr>
          <p:nvPr>
            <p:ph type="title"/>
          </p:nvPr>
        </p:nvSpPr>
        <p:spPr/>
        <p:txBody>
          <a:bodyPr>
            <a:normAutofit/>
          </a:bodyPr>
          <a:lstStyle/>
          <a:p>
            <a:r>
              <a:rPr lang="en-US" sz="2100" dirty="0"/>
              <a:t>The </a:t>
            </a:r>
            <a:r>
              <a:rPr lang="en-US" sz="2100" dirty="0" err="1"/>
              <a:t>SoundCard</a:t>
            </a:r>
            <a:r>
              <a:rPr lang="en-US" sz="2100" dirty="0"/>
              <a:t> </a:t>
            </a:r>
            <a:r>
              <a:rPr lang="en-US" sz="2100" b="1" dirty="0"/>
              <a:t>drive level </a:t>
            </a:r>
            <a:r>
              <a:rPr lang="en-US" sz="2100" dirty="0"/>
              <a:t>here is -12dB, (You can left click your mouse on the drive level </a:t>
            </a:r>
            <a:r>
              <a:rPr lang="en-US" sz="2100" b="1" dirty="0"/>
              <a:t>slider</a:t>
            </a:r>
            <a:r>
              <a:rPr lang="en-US" sz="2100" dirty="0"/>
              <a:t> to manually adjust the drive level) </a:t>
            </a:r>
          </a:p>
        </p:txBody>
      </p:sp>
      <p:pic>
        <p:nvPicPr>
          <p:cNvPr id="4" name="Picture 3">
            <a:extLst>
              <a:ext uri="{FF2B5EF4-FFF2-40B4-BE49-F238E27FC236}">
                <a16:creationId xmlns:a16="http://schemas.microsoft.com/office/drawing/2014/main" id="{5E827A42-CF64-79C4-5456-F92CC5C74681}"/>
              </a:ext>
            </a:extLst>
          </p:cNvPr>
          <p:cNvPicPr>
            <a:picLocks noChangeAspect="1"/>
          </p:cNvPicPr>
          <p:nvPr/>
        </p:nvPicPr>
        <p:blipFill>
          <a:blip r:embed="rId2"/>
          <a:stretch>
            <a:fillRect/>
          </a:stretch>
        </p:blipFill>
        <p:spPr>
          <a:xfrm>
            <a:off x="1541012" y="2209800"/>
            <a:ext cx="5598380" cy="356616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6C992FDA-9A98-CA38-6E2C-919DF3894053}"/>
                  </a:ext>
                </a:extLst>
              </p14:cNvPr>
              <p14:cNvContentPartPr/>
              <p14:nvPr/>
            </p14:nvContentPartPr>
            <p14:xfrm>
              <a:off x="5562600" y="4294064"/>
              <a:ext cx="737370" cy="511380"/>
            </p14:xfrm>
          </p:contentPart>
        </mc:Choice>
        <mc:Fallback xmlns="">
          <p:pic>
            <p:nvPicPr>
              <p:cNvPr id="5" name="Ink 4">
                <a:extLst>
                  <a:ext uri="{FF2B5EF4-FFF2-40B4-BE49-F238E27FC236}">
                    <a16:creationId xmlns:a16="http://schemas.microsoft.com/office/drawing/2014/main" id="{6C992FDA-9A98-CA38-6E2C-919DF3894053}"/>
                  </a:ext>
                </a:extLst>
              </p:cNvPr>
              <p:cNvPicPr/>
              <p:nvPr/>
            </p:nvPicPr>
            <p:blipFill>
              <a:blip r:embed="rId4"/>
              <a:stretch>
                <a:fillRect/>
              </a:stretch>
            </p:blipFill>
            <p:spPr>
              <a:xfrm>
                <a:off x="5556482" y="4287946"/>
                <a:ext cx="749606" cy="52361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D566B218-21C1-77E6-1370-23486B49B210}"/>
                  </a:ext>
                </a:extLst>
              </p14:cNvPr>
              <p14:cNvContentPartPr/>
              <p14:nvPr/>
            </p14:nvContentPartPr>
            <p14:xfrm>
              <a:off x="4114800" y="4294064"/>
              <a:ext cx="305910" cy="468450"/>
            </p14:xfrm>
          </p:contentPart>
        </mc:Choice>
        <mc:Fallback xmlns="">
          <p:pic>
            <p:nvPicPr>
              <p:cNvPr id="7" name="Ink 6">
                <a:extLst>
                  <a:ext uri="{FF2B5EF4-FFF2-40B4-BE49-F238E27FC236}">
                    <a16:creationId xmlns:a16="http://schemas.microsoft.com/office/drawing/2014/main" id="{D566B218-21C1-77E6-1370-23486B49B210}"/>
                  </a:ext>
                </a:extLst>
              </p:cNvPr>
              <p:cNvPicPr/>
              <p:nvPr/>
            </p:nvPicPr>
            <p:blipFill>
              <a:blip r:embed="rId6"/>
              <a:stretch>
                <a:fillRect/>
              </a:stretch>
            </p:blipFill>
            <p:spPr>
              <a:xfrm>
                <a:off x="4108682" y="4287948"/>
                <a:ext cx="318146" cy="48068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20EA4C9C-D4B7-A71B-2802-2FB8581B484A}"/>
                  </a:ext>
                </a:extLst>
              </p14:cNvPr>
              <p14:cNvContentPartPr/>
              <p14:nvPr/>
            </p14:nvContentPartPr>
            <p14:xfrm>
              <a:off x="-1218828" y="2365454"/>
              <a:ext cx="270" cy="270"/>
            </p14:xfrm>
          </p:contentPart>
        </mc:Choice>
        <mc:Fallback xmlns="">
          <p:pic>
            <p:nvPicPr>
              <p:cNvPr id="8" name="Ink 7">
                <a:extLst>
                  <a:ext uri="{FF2B5EF4-FFF2-40B4-BE49-F238E27FC236}">
                    <a16:creationId xmlns:a16="http://schemas.microsoft.com/office/drawing/2014/main" id="{20EA4C9C-D4B7-A71B-2802-2FB8581B484A}"/>
                  </a:ext>
                </a:extLst>
              </p:cNvPr>
              <p:cNvPicPr/>
              <p:nvPr/>
            </p:nvPicPr>
            <p:blipFill>
              <a:blip r:embed="rId8"/>
              <a:stretch>
                <a:fillRect/>
              </a:stretch>
            </p:blipFill>
            <p:spPr>
              <a:xfrm>
                <a:off x="-1223418" y="2360864"/>
                <a:ext cx="9450" cy="9450"/>
              </a:xfrm>
              <a:prstGeom prst="rect">
                <a:avLst/>
              </a:prstGeom>
            </p:spPr>
          </p:pic>
        </mc:Fallback>
      </mc:AlternateContent>
    </p:spTree>
    <p:extLst>
      <p:ext uri="{BB962C8B-B14F-4D97-AF65-F5344CB8AC3E}">
        <p14:creationId xmlns:p14="http://schemas.microsoft.com/office/powerpoint/2010/main" val="36352911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2DCA-DAE0-3247-F773-D52CF3B27AA5}"/>
              </a:ext>
            </a:extLst>
          </p:cNvPr>
          <p:cNvSpPr>
            <a:spLocks noGrp="1"/>
          </p:cNvSpPr>
          <p:nvPr>
            <p:ph type="title"/>
          </p:nvPr>
        </p:nvSpPr>
        <p:spPr/>
        <p:txBody>
          <a:bodyPr>
            <a:normAutofit fontScale="90000"/>
          </a:bodyPr>
          <a:lstStyle/>
          <a:p>
            <a:r>
              <a:rPr lang="en-US" sz="2400" dirty="0"/>
              <a:t>You can do a pathway quality check to another station using the “Ping” feature, with the VARA FM program open, go to “Ping”</a:t>
            </a:r>
          </a:p>
        </p:txBody>
      </p:sp>
      <p:pic>
        <p:nvPicPr>
          <p:cNvPr id="4" name="Picture 3">
            <a:extLst>
              <a:ext uri="{FF2B5EF4-FFF2-40B4-BE49-F238E27FC236}">
                <a16:creationId xmlns:a16="http://schemas.microsoft.com/office/drawing/2014/main" id="{4702BB42-11F8-0337-9797-F16F72C16D1E}"/>
              </a:ext>
            </a:extLst>
          </p:cNvPr>
          <p:cNvPicPr>
            <a:picLocks noChangeAspect="1"/>
          </p:cNvPicPr>
          <p:nvPr/>
        </p:nvPicPr>
        <p:blipFill>
          <a:blip r:embed="rId2"/>
          <a:stretch>
            <a:fillRect/>
          </a:stretch>
        </p:blipFill>
        <p:spPr>
          <a:xfrm>
            <a:off x="1357313" y="2234473"/>
            <a:ext cx="6429375" cy="3614738"/>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AEF75B44-9D2D-718D-AB03-B6ED4CCA6357}"/>
                  </a:ext>
                </a:extLst>
              </p14:cNvPr>
              <p14:cNvContentPartPr/>
              <p14:nvPr/>
            </p14:nvContentPartPr>
            <p14:xfrm>
              <a:off x="2182362" y="2421344"/>
              <a:ext cx="343170" cy="178470"/>
            </p14:xfrm>
          </p:contentPart>
        </mc:Choice>
        <mc:Fallback xmlns="">
          <p:pic>
            <p:nvPicPr>
              <p:cNvPr id="8" name="Ink 7">
                <a:extLst>
                  <a:ext uri="{FF2B5EF4-FFF2-40B4-BE49-F238E27FC236}">
                    <a16:creationId xmlns:a16="http://schemas.microsoft.com/office/drawing/2014/main" id="{AEF75B44-9D2D-718D-AB03-B6ED4CCA6357}"/>
                  </a:ext>
                </a:extLst>
              </p:cNvPr>
              <p:cNvPicPr/>
              <p:nvPr/>
            </p:nvPicPr>
            <p:blipFill>
              <a:blip r:embed="rId4"/>
              <a:stretch>
                <a:fillRect/>
              </a:stretch>
            </p:blipFill>
            <p:spPr>
              <a:xfrm>
                <a:off x="2176247" y="2415227"/>
                <a:ext cx="355400" cy="19070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8A348049-5C6A-93B4-043A-79A425EDE9A9}"/>
                  </a:ext>
                </a:extLst>
              </p14:cNvPr>
              <p14:cNvContentPartPr/>
              <p14:nvPr/>
            </p14:nvContentPartPr>
            <p14:xfrm>
              <a:off x="-1565508" y="1929944"/>
              <a:ext cx="270" cy="270"/>
            </p14:xfrm>
          </p:contentPart>
        </mc:Choice>
        <mc:Fallback xmlns="">
          <p:pic>
            <p:nvPicPr>
              <p:cNvPr id="9" name="Ink 8">
                <a:extLst>
                  <a:ext uri="{FF2B5EF4-FFF2-40B4-BE49-F238E27FC236}">
                    <a16:creationId xmlns:a16="http://schemas.microsoft.com/office/drawing/2014/main" id="{8A348049-5C6A-93B4-043A-79A425EDE9A9}"/>
                  </a:ext>
                </a:extLst>
              </p:cNvPr>
              <p:cNvPicPr/>
              <p:nvPr/>
            </p:nvPicPr>
            <p:blipFill>
              <a:blip r:embed="rId6"/>
              <a:stretch>
                <a:fillRect/>
              </a:stretch>
            </p:blipFill>
            <p:spPr>
              <a:xfrm>
                <a:off x="-1570098" y="1925354"/>
                <a:ext cx="9450" cy="9450"/>
              </a:xfrm>
              <a:prstGeom prst="rect">
                <a:avLst/>
              </a:prstGeom>
            </p:spPr>
          </p:pic>
        </mc:Fallback>
      </mc:AlternateContent>
    </p:spTree>
    <p:extLst>
      <p:ext uri="{BB962C8B-B14F-4D97-AF65-F5344CB8AC3E}">
        <p14:creationId xmlns:p14="http://schemas.microsoft.com/office/powerpoint/2010/main" val="17803679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D0C55-C88A-0BA4-E3BD-213B12254C1D}"/>
              </a:ext>
            </a:extLst>
          </p:cNvPr>
          <p:cNvSpPr>
            <a:spLocks noGrp="1"/>
          </p:cNvSpPr>
          <p:nvPr>
            <p:ph type="title"/>
          </p:nvPr>
        </p:nvSpPr>
        <p:spPr/>
        <p:txBody>
          <a:bodyPr>
            <a:normAutofit fontScale="90000"/>
          </a:bodyPr>
          <a:lstStyle/>
          <a:p>
            <a:r>
              <a:rPr lang="en-US" sz="2400" dirty="0"/>
              <a:t>You can Ping a station to see (S/N) and (VU) levels with your radio path, select the station/gateway call sign and any DIGIs, then click on the power plug</a:t>
            </a:r>
          </a:p>
        </p:txBody>
      </p:sp>
      <p:pic>
        <p:nvPicPr>
          <p:cNvPr id="4" name="Picture 3">
            <a:extLst>
              <a:ext uri="{FF2B5EF4-FFF2-40B4-BE49-F238E27FC236}">
                <a16:creationId xmlns:a16="http://schemas.microsoft.com/office/drawing/2014/main" id="{247A1562-3F13-DB49-35C9-7228DBE965F8}"/>
              </a:ext>
            </a:extLst>
          </p:cNvPr>
          <p:cNvPicPr>
            <a:picLocks noChangeAspect="1"/>
          </p:cNvPicPr>
          <p:nvPr/>
        </p:nvPicPr>
        <p:blipFill>
          <a:blip r:embed="rId2"/>
          <a:stretch>
            <a:fillRect/>
          </a:stretch>
        </p:blipFill>
        <p:spPr>
          <a:xfrm>
            <a:off x="1784959" y="2426292"/>
            <a:ext cx="5574082" cy="342900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ACC84097-9185-BD2C-D196-AE71139053DE}"/>
                  </a:ext>
                </a:extLst>
              </p14:cNvPr>
              <p14:cNvContentPartPr/>
              <p14:nvPr/>
            </p14:nvContentPartPr>
            <p14:xfrm>
              <a:off x="1871052" y="2584154"/>
              <a:ext cx="1090530" cy="652590"/>
            </p14:xfrm>
          </p:contentPart>
        </mc:Choice>
        <mc:Fallback xmlns="">
          <p:pic>
            <p:nvPicPr>
              <p:cNvPr id="6" name="Ink 5">
                <a:extLst>
                  <a:ext uri="{FF2B5EF4-FFF2-40B4-BE49-F238E27FC236}">
                    <a16:creationId xmlns:a16="http://schemas.microsoft.com/office/drawing/2014/main" id="{ACC84097-9185-BD2C-D196-AE71139053DE}"/>
                  </a:ext>
                </a:extLst>
              </p:cNvPr>
              <p:cNvPicPr/>
              <p:nvPr/>
            </p:nvPicPr>
            <p:blipFill>
              <a:blip r:embed="rId4"/>
              <a:stretch>
                <a:fillRect/>
              </a:stretch>
            </p:blipFill>
            <p:spPr>
              <a:xfrm>
                <a:off x="1864934" y="2578035"/>
                <a:ext cx="1102767" cy="66482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CC27B6EA-F2B1-146E-4FAB-7FAC66255339}"/>
                  </a:ext>
                </a:extLst>
              </p14:cNvPr>
              <p14:cNvContentPartPr/>
              <p14:nvPr/>
            </p14:nvContentPartPr>
            <p14:xfrm>
              <a:off x="6584639" y="2444761"/>
              <a:ext cx="792596" cy="792596"/>
            </p14:xfrm>
          </p:contentPart>
        </mc:Choice>
        <mc:Fallback xmlns="">
          <p:pic>
            <p:nvPicPr>
              <p:cNvPr id="8" name="Ink 7">
                <a:extLst>
                  <a:ext uri="{FF2B5EF4-FFF2-40B4-BE49-F238E27FC236}">
                    <a16:creationId xmlns:a16="http://schemas.microsoft.com/office/drawing/2014/main" id="{CC27B6EA-F2B1-146E-4FAB-7FAC66255339}"/>
                  </a:ext>
                </a:extLst>
              </p:cNvPr>
              <p:cNvPicPr/>
              <p:nvPr/>
            </p:nvPicPr>
            <p:blipFill>
              <a:blip r:embed="rId6"/>
              <a:stretch>
                <a:fillRect/>
              </a:stretch>
            </p:blipFill>
            <p:spPr>
              <a:xfrm>
                <a:off x="6578520" y="2438642"/>
                <a:ext cx="804834" cy="80483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A12F4E3B-CCBA-F0C8-1CE6-E48F203B56F3}"/>
                  </a:ext>
                </a:extLst>
              </p14:cNvPr>
              <p14:cNvContentPartPr/>
              <p14:nvPr/>
            </p14:nvContentPartPr>
            <p14:xfrm>
              <a:off x="-581358" y="2236664"/>
              <a:ext cx="3510" cy="270"/>
            </p14:xfrm>
          </p:contentPart>
        </mc:Choice>
        <mc:Fallback xmlns="">
          <p:pic>
            <p:nvPicPr>
              <p:cNvPr id="9" name="Ink 8">
                <a:extLst>
                  <a:ext uri="{FF2B5EF4-FFF2-40B4-BE49-F238E27FC236}">
                    <a16:creationId xmlns:a16="http://schemas.microsoft.com/office/drawing/2014/main" id="{A12F4E3B-CCBA-F0C8-1CE6-E48F203B56F3}"/>
                  </a:ext>
                </a:extLst>
              </p:cNvPr>
              <p:cNvPicPr/>
              <p:nvPr/>
            </p:nvPicPr>
            <p:blipFill>
              <a:blip r:embed="rId8"/>
              <a:stretch>
                <a:fillRect/>
              </a:stretch>
            </p:blipFill>
            <p:spPr>
              <a:xfrm>
                <a:off x="-586783" y="2232074"/>
                <a:ext cx="14359" cy="9450"/>
              </a:xfrm>
              <a:prstGeom prst="rect">
                <a:avLst/>
              </a:prstGeom>
            </p:spPr>
          </p:pic>
        </mc:Fallback>
      </mc:AlternateContent>
    </p:spTree>
    <p:extLst>
      <p:ext uri="{BB962C8B-B14F-4D97-AF65-F5344CB8AC3E}">
        <p14:creationId xmlns:p14="http://schemas.microsoft.com/office/powerpoint/2010/main" val="8224520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33B5-21F6-BE61-E008-EA4B7092C8AF}"/>
              </a:ext>
            </a:extLst>
          </p:cNvPr>
          <p:cNvSpPr>
            <a:spLocks noGrp="1"/>
          </p:cNvSpPr>
          <p:nvPr>
            <p:ph type="title"/>
          </p:nvPr>
        </p:nvSpPr>
        <p:spPr/>
        <p:txBody>
          <a:bodyPr>
            <a:normAutofit fontScale="90000"/>
          </a:bodyPr>
          <a:lstStyle/>
          <a:p>
            <a:r>
              <a:rPr lang="en-US" sz="2400" dirty="0"/>
              <a:t>I Pinged the Legacy Salmon Creek RMS (K7LSC-10) from my house, it will not say “Approved”, just shows you the numbers for each station, numbers in green are good</a:t>
            </a:r>
          </a:p>
        </p:txBody>
      </p:sp>
      <p:pic>
        <p:nvPicPr>
          <p:cNvPr id="4" name="Picture 3">
            <a:extLst>
              <a:ext uri="{FF2B5EF4-FFF2-40B4-BE49-F238E27FC236}">
                <a16:creationId xmlns:a16="http://schemas.microsoft.com/office/drawing/2014/main" id="{B9F92D3E-AE10-DC5F-E557-22A5022AD1E4}"/>
              </a:ext>
            </a:extLst>
          </p:cNvPr>
          <p:cNvPicPr>
            <a:picLocks noChangeAspect="1"/>
          </p:cNvPicPr>
          <p:nvPr/>
        </p:nvPicPr>
        <p:blipFill>
          <a:blip r:embed="rId2"/>
          <a:stretch>
            <a:fillRect/>
          </a:stretch>
        </p:blipFill>
        <p:spPr>
          <a:xfrm>
            <a:off x="1521995" y="2160270"/>
            <a:ext cx="6269281" cy="3840480"/>
          </a:xfrm>
          <a:prstGeom prst="rect">
            <a:avLst/>
          </a:prstGeom>
        </p:spPr>
      </p:pic>
    </p:spTree>
    <p:extLst>
      <p:ext uri="{BB962C8B-B14F-4D97-AF65-F5344CB8AC3E}">
        <p14:creationId xmlns:p14="http://schemas.microsoft.com/office/powerpoint/2010/main" val="9986828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C7CBA-40A5-8FD0-D24F-C05094B4E53F}"/>
              </a:ext>
            </a:extLst>
          </p:cNvPr>
          <p:cNvSpPr>
            <a:spLocks noGrp="1"/>
          </p:cNvSpPr>
          <p:nvPr>
            <p:ph type="title"/>
          </p:nvPr>
        </p:nvSpPr>
        <p:spPr>
          <a:xfrm>
            <a:off x="228600" y="552271"/>
            <a:ext cx="7467600" cy="1200329"/>
          </a:xfrm>
        </p:spPr>
        <p:txBody>
          <a:bodyPr/>
          <a:lstStyle/>
          <a:p>
            <a:r>
              <a:rPr lang="en-US" sz="3600" dirty="0"/>
              <a:t>USB Hub issues with RF interference?</a:t>
            </a:r>
          </a:p>
        </p:txBody>
      </p:sp>
      <p:sp>
        <p:nvSpPr>
          <p:cNvPr id="3" name="Content Placeholder 2">
            <a:extLst>
              <a:ext uri="{FF2B5EF4-FFF2-40B4-BE49-F238E27FC236}">
                <a16:creationId xmlns:a16="http://schemas.microsoft.com/office/drawing/2014/main" id="{47D220AD-32D5-1B63-444B-4EE8F01A3AFE}"/>
              </a:ext>
            </a:extLst>
          </p:cNvPr>
          <p:cNvSpPr>
            <a:spLocks noGrp="1"/>
          </p:cNvSpPr>
          <p:nvPr>
            <p:ph idx="1"/>
          </p:nvPr>
        </p:nvSpPr>
        <p:spPr/>
        <p:txBody>
          <a:bodyPr>
            <a:normAutofit lnSpcReduction="10000"/>
          </a:bodyPr>
          <a:lstStyle/>
          <a:p>
            <a:r>
              <a:rPr lang="en-US" sz="2400" dirty="0"/>
              <a:t>Watch out for RF interference if you are using a USB Hub</a:t>
            </a:r>
          </a:p>
          <a:p>
            <a:r>
              <a:rPr lang="en-US" sz="2400" dirty="0"/>
              <a:t>Using two different USB Hubs, one would lock up my station </a:t>
            </a:r>
            <a:r>
              <a:rPr lang="en-US" sz="2400" b="1" dirty="0"/>
              <a:t>every time </a:t>
            </a:r>
            <a:r>
              <a:rPr lang="en-US" sz="2400" dirty="0"/>
              <a:t>while using a mag mount on a cookie sheet nearby and 5 watts</a:t>
            </a:r>
          </a:p>
          <a:p>
            <a:r>
              <a:rPr lang="en-US" sz="2400" dirty="0"/>
              <a:t>The other USB Hub would </a:t>
            </a:r>
            <a:r>
              <a:rPr lang="en-US" sz="2400" b="1" dirty="0"/>
              <a:t>intermittently</a:t>
            </a:r>
            <a:r>
              <a:rPr lang="en-US" sz="2400" dirty="0"/>
              <a:t> lock up my station</a:t>
            </a:r>
          </a:p>
          <a:p>
            <a:r>
              <a:rPr lang="en-US" sz="2400" dirty="0"/>
              <a:t>Problems noted where the radio would lock up on transmit</a:t>
            </a:r>
          </a:p>
          <a:p>
            <a:r>
              <a:rPr lang="en-US" sz="2400" dirty="0"/>
              <a:t>The </a:t>
            </a:r>
            <a:r>
              <a:rPr lang="en-US" sz="2400" dirty="0" err="1"/>
              <a:t>Winlink</a:t>
            </a:r>
            <a:r>
              <a:rPr lang="en-US" sz="2400" dirty="0"/>
              <a:t> program would freeze up while trying to do a session</a:t>
            </a:r>
          </a:p>
        </p:txBody>
      </p:sp>
    </p:spTree>
    <p:extLst>
      <p:ext uri="{BB962C8B-B14F-4D97-AF65-F5344CB8AC3E}">
        <p14:creationId xmlns:p14="http://schemas.microsoft.com/office/powerpoint/2010/main" val="6283210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3EA2-C1EF-17BA-7606-E6027D6EAB70}"/>
              </a:ext>
            </a:extLst>
          </p:cNvPr>
          <p:cNvSpPr>
            <a:spLocks noGrp="1"/>
          </p:cNvSpPr>
          <p:nvPr>
            <p:ph type="title"/>
          </p:nvPr>
        </p:nvSpPr>
        <p:spPr/>
        <p:txBody>
          <a:bodyPr>
            <a:normAutofit fontScale="90000"/>
          </a:bodyPr>
          <a:lstStyle/>
          <a:p>
            <a:r>
              <a:rPr lang="en-US" sz="3000" dirty="0"/>
              <a:t>What if there is </a:t>
            </a:r>
            <a:r>
              <a:rPr lang="en-US" sz="3000" b="1" dirty="0"/>
              <a:t>no VARA FM stations </a:t>
            </a:r>
            <a:r>
              <a:rPr lang="en-US" sz="3000" dirty="0"/>
              <a:t>in my county yet, how do I calibrate the first station?</a:t>
            </a:r>
          </a:p>
        </p:txBody>
      </p:sp>
      <p:sp>
        <p:nvSpPr>
          <p:cNvPr id="3" name="Content Placeholder 2">
            <a:extLst>
              <a:ext uri="{FF2B5EF4-FFF2-40B4-BE49-F238E27FC236}">
                <a16:creationId xmlns:a16="http://schemas.microsoft.com/office/drawing/2014/main" id="{CF0538C6-5ED1-A1F2-3A7F-2E1174C26882}"/>
              </a:ext>
            </a:extLst>
          </p:cNvPr>
          <p:cNvSpPr>
            <a:spLocks noGrp="1"/>
          </p:cNvSpPr>
          <p:nvPr>
            <p:ph idx="1"/>
          </p:nvPr>
        </p:nvSpPr>
        <p:spPr/>
        <p:txBody>
          <a:bodyPr>
            <a:normAutofit lnSpcReduction="10000"/>
          </a:bodyPr>
          <a:lstStyle/>
          <a:p>
            <a:pPr marL="385763" indent="-385763">
              <a:buAutoNum type="arabicParenR"/>
            </a:pPr>
            <a:r>
              <a:rPr lang="en-US" sz="2700" dirty="0"/>
              <a:t>Plan to get </a:t>
            </a:r>
            <a:r>
              <a:rPr lang="en-US" sz="2700" b="1" dirty="0"/>
              <a:t>two</a:t>
            </a:r>
            <a:r>
              <a:rPr lang="en-US" sz="2700" dirty="0"/>
              <a:t> VARA FM stations with a VARA FM license</a:t>
            </a:r>
          </a:p>
          <a:p>
            <a:pPr marL="385763" indent="-385763">
              <a:buAutoNum type="arabicParenR"/>
            </a:pPr>
            <a:r>
              <a:rPr lang="en-US" sz="2700" dirty="0"/>
              <a:t>Do the initial setup on your laptop soundcard Playback and Recording levels, then do the </a:t>
            </a:r>
            <a:r>
              <a:rPr lang="en-US" sz="2700" b="1" dirty="0"/>
              <a:t>audio input</a:t>
            </a:r>
            <a:r>
              <a:rPr lang="en-US" sz="2700" dirty="0"/>
              <a:t> level adjustment to VU -11</a:t>
            </a:r>
            <a:endParaRPr lang="en-US" sz="2700" b="1" dirty="0"/>
          </a:p>
          <a:p>
            <a:pPr marL="385763" indent="-385763">
              <a:buAutoNum type="arabicParenR"/>
            </a:pPr>
            <a:r>
              <a:rPr lang="en-US" sz="2700" dirty="0"/>
              <a:t>Drive level setup…With </a:t>
            </a:r>
            <a:r>
              <a:rPr lang="en-US" sz="2700" dirty="0">
                <a:solidFill>
                  <a:srgbClr val="FF0000"/>
                </a:solidFill>
              </a:rPr>
              <a:t>STATION A</a:t>
            </a:r>
            <a:r>
              <a:rPr lang="en-US" sz="2700" dirty="0"/>
              <a:t>, do an auto tune to </a:t>
            </a:r>
            <a:r>
              <a:rPr lang="en-US" sz="2700" dirty="0">
                <a:solidFill>
                  <a:schemeClr val="tx2">
                    <a:lumMod val="50000"/>
                    <a:lumOff val="50000"/>
                  </a:schemeClr>
                </a:solidFill>
              </a:rPr>
              <a:t>STATION B</a:t>
            </a:r>
            <a:r>
              <a:rPr lang="en-US" sz="2700" dirty="0"/>
              <a:t>…</a:t>
            </a:r>
            <a:r>
              <a:rPr lang="en-US" sz="2700" dirty="0">
                <a:solidFill>
                  <a:schemeClr val="tx2">
                    <a:lumMod val="50000"/>
                    <a:lumOff val="50000"/>
                  </a:schemeClr>
                </a:solidFill>
              </a:rPr>
              <a:t>STATION B</a:t>
            </a:r>
            <a:r>
              <a:rPr lang="en-US" sz="2700" dirty="0"/>
              <a:t> will hear the </a:t>
            </a:r>
            <a:r>
              <a:rPr lang="en-US" sz="2700" b="1" dirty="0"/>
              <a:t>best tone </a:t>
            </a:r>
            <a:r>
              <a:rPr lang="en-US" sz="2700" dirty="0"/>
              <a:t>and report that back to </a:t>
            </a:r>
            <a:r>
              <a:rPr lang="en-US" sz="2700" dirty="0">
                <a:solidFill>
                  <a:srgbClr val="FF0000"/>
                </a:solidFill>
              </a:rPr>
              <a:t>STATION A</a:t>
            </a:r>
            <a:r>
              <a:rPr lang="en-US" sz="2700" dirty="0"/>
              <a:t>, and the VARA FM program will automatically adjust the drive level</a:t>
            </a:r>
            <a:endParaRPr lang="en-US" sz="2700" dirty="0">
              <a:solidFill>
                <a:srgbClr val="FF0000"/>
              </a:solidFill>
            </a:endParaRPr>
          </a:p>
        </p:txBody>
      </p:sp>
    </p:spTree>
    <p:extLst>
      <p:ext uri="{BB962C8B-B14F-4D97-AF65-F5344CB8AC3E}">
        <p14:creationId xmlns:p14="http://schemas.microsoft.com/office/powerpoint/2010/main" val="37771626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6F3F7-C871-65E8-B3F8-5F2BB1066675}"/>
              </a:ext>
            </a:extLst>
          </p:cNvPr>
          <p:cNvSpPr>
            <a:spLocks noGrp="1"/>
          </p:cNvSpPr>
          <p:nvPr>
            <p:ph type="title"/>
          </p:nvPr>
        </p:nvSpPr>
        <p:spPr>
          <a:xfrm>
            <a:off x="228600" y="552271"/>
            <a:ext cx="7467600" cy="1200329"/>
          </a:xfrm>
        </p:spPr>
        <p:txBody>
          <a:bodyPr/>
          <a:lstStyle/>
          <a:p>
            <a:r>
              <a:rPr lang="en-US" sz="3600" dirty="0"/>
              <a:t>Setting up your first county VARA FM station</a:t>
            </a:r>
          </a:p>
        </p:txBody>
      </p:sp>
      <p:sp>
        <p:nvSpPr>
          <p:cNvPr id="3" name="Content Placeholder 2">
            <a:extLst>
              <a:ext uri="{FF2B5EF4-FFF2-40B4-BE49-F238E27FC236}">
                <a16:creationId xmlns:a16="http://schemas.microsoft.com/office/drawing/2014/main" id="{6542151C-FCD7-A602-B05E-2CDE1F8591D0}"/>
              </a:ext>
            </a:extLst>
          </p:cNvPr>
          <p:cNvSpPr>
            <a:spLocks noGrp="1"/>
          </p:cNvSpPr>
          <p:nvPr>
            <p:ph idx="1"/>
          </p:nvPr>
        </p:nvSpPr>
        <p:spPr/>
        <p:txBody>
          <a:bodyPr>
            <a:normAutofit lnSpcReduction="10000"/>
          </a:bodyPr>
          <a:lstStyle/>
          <a:p>
            <a:pPr marL="0" indent="0">
              <a:buNone/>
            </a:pPr>
            <a:r>
              <a:rPr lang="en-US" sz="2700" dirty="0"/>
              <a:t>4) </a:t>
            </a:r>
            <a:r>
              <a:rPr lang="en-US" sz="2700" b="1" dirty="0"/>
              <a:t>Listen carefully </a:t>
            </a:r>
            <a:r>
              <a:rPr lang="en-US" sz="2700" dirty="0"/>
              <a:t>to the </a:t>
            </a:r>
            <a:r>
              <a:rPr lang="en-US" sz="2700" b="1" dirty="0"/>
              <a:t>tones being sent</a:t>
            </a:r>
            <a:r>
              <a:rPr lang="en-US" sz="2700" dirty="0"/>
              <a:t>, if they sound over driven, know that the </a:t>
            </a:r>
            <a:r>
              <a:rPr lang="en-US" sz="2700" b="1" dirty="0"/>
              <a:t>auto tune </a:t>
            </a:r>
            <a:r>
              <a:rPr lang="en-US" sz="2700" dirty="0"/>
              <a:t>function </a:t>
            </a:r>
            <a:r>
              <a:rPr lang="en-US" sz="2700" b="1" dirty="0"/>
              <a:t>can be fooled </a:t>
            </a:r>
            <a:r>
              <a:rPr lang="en-US" sz="2700" dirty="0"/>
              <a:t>into trying to select the </a:t>
            </a:r>
            <a:r>
              <a:rPr lang="en-US" sz="2700" b="1" dirty="0"/>
              <a:t>best</a:t>
            </a:r>
            <a:r>
              <a:rPr lang="en-US" sz="2700" dirty="0"/>
              <a:t> of 10 badly distorted tones, in that case, </a:t>
            </a:r>
            <a:r>
              <a:rPr lang="en-US" sz="2700" b="1" dirty="0"/>
              <a:t>manually adjust </a:t>
            </a:r>
            <a:r>
              <a:rPr lang="en-US" sz="2700" dirty="0"/>
              <a:t>the drive level and try again</a:t>
            </a:r>
          </a:p>
          <a:p>
            <a:pPr marL="0" indent="0">
              <a:buNone/>
            </a:pPr>
            <a:r>
              <a:rPr lang="en-US" sz="2700" dirty="0"/>
              <a:t>5) Repeat the steps with </a:t>
            </a:r>
            <a:r>
              <a:rPr lang="en-US" sz="2700" dirty="0">
                <a:solidFill>
                  <a:schemeClr val="tx2">
                    <a:lumMod val="50000"/>
                    <a:lumOff val="50000"/>
                  </a:schemeClr>
                </a:solidFill>
              </a:rPr>
              <a:t>STATION B</a:t>
            </a:r>
            <a:r>
              <a:rPr lang="en-US" sz="2700" dirty="0"/>
              <a:t>…</a:t>
            </a:r>
            <a:r>
              <a:rPr lang="en-US" sz="2700" dirty="0">
                <a:solidFill>
                  <a:schemeClr val="tx2">
                    <a:lumMod val="50000"/>
                    <a:lumOff val="50000"/>
                  </a:schemeClr>
                </a:solidFill>
              </a:rPr>
              <a:t>STATION B</a:t>
            </a:r>
            <a:r>
              <a:rPr lang="en-US" sz="2700" dirty="0"/>
              <a:t> will now do an auto tune with </a:t>
            </a:r>
            <a:r>
              <a:rPr lang="en-US" sz="2700" dirty="0">
                <a:solidFill>
                  <a:srgbClr val="FF0000"/>
                </a:solidFill>
              </a:rPr>
              <a:t>STATION A</a:t>
            </a:r>
            <a:r>
              <a:rPr lang="en-US" sz="2700" dirty="0"/>
              <a:t>, the best tone will be reported back to </a:t>
            </a:r>
            <a:r>
              <a:rPr lang="en-US" sz="2700" dirty="0">
                <a:solidFill>
                  <a:schemeClr val="tx2">
                    <a:lumMod val="50000"/>
                    <a:lumOff val="50000"/>
                  </a:schemeClr>
                </a:solidFill>
              </a:rPr>
              <a:t>STATION B</a:t>
            </a:r>
            <a:r>
              <a:rPr lang="en-US" sz="2700" dirty="0"/>
              <a:t>, listen carefully to the tones being sent again</a:t>
            </a:r>
            <a:endParaRPr lang="en-US" sz="2700" dirty="0">
              <a:solidFill>
                <a:schemeClr val="tx2">
                  <a:lumMod val="50000"/>
                  <a:lumOff val="50000"/>
                </a:schemeClr>
              </a:solidFill>
            </a:endParaRPr>
          </a:p>
        </p:txBody>
      </p:sp>
    </p:spTree>
    <p:extLst>
      <p:ext uri="{BB962C8B-B14F-4D97-AF65-F5344CB8AC3E}">
        <p14:creationId xmlns:p14="http://schemas.microsoft.com/office/powerpoint/2010/main" val="1647608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F36B-8A30-9721-F130-0C0009DEF535}"/>
              </a:ext>
            </a:extLst>
          </p:cNvPr>
          <p:cNvSpPr>
            <a:spLocks noGrp="1"/>
          </p:cNvSpPr>
          <p:nvPr>
            <p:ph type="title"/>
          </p:nvPr>
        </p:nvSpPr>
        <p:spPr/>
        <p:txBody>
          <a:bodyPr>
            <a:noAutofit/>
          </a:bodyPr>
          <a:lstStyle/>
          <a:p>
            <a:r>
              <a:rPr lang="en-US" sz="3200" dirty="0"/>
              <a:t>The VARA FM program does several functions independent of your </a:t>
            </a:r>
            <a:r>
              <a:rPr lang="en-US" sz="3200" dirty="0" err="1"/>
              <a:t>Winlink</a:t>
            </a:r>
            <a:r>
              <a:rPr lang="en-US" sz="3200" dirty="0"/>
              <a:t> Express program</a:t>
            </a:r>
          </a:p>
        </p:txBody>
      </p:sp>
      <p:sp>
        <p:nvSpPr>
          <p:cNvPr id="3" name="Content Placeholder 2">
            <a:extLst>
              <a:ext uri="{FF2B5EF4-FFF2-40B4-BE49-F238E27FC236}">
                <a16:creationId xmlns:a16="http://schemas.microsoft.com/office/drawing/2014/main" id="{BB394A71-47EB-0AA8-81B1-648710F53E28}"/>
              </a:ext>
            </a:extLst>
          </p:cNvPr>
          <p:cNvSpPr>
            <a:spLocks noGrp="1"/>
          </p:cNvSpPr>
          <p:nvPr>
            <p:ph idx="1"/>
          </p:nvPr>
        </p:nvSpPr>
        <p:spPr/>
        <p:txBody>
          <a:bodyPr>
            <a:normAutofit/>
          </a:bodyPr>
          <a:lstStyle/>
          <a:p>
            <a:r>
              <a:rPr lang="en-US" sz="2700" dirty="0"/>
              <a:t>When doing a </a:t>
            </a:r>
            <a:r>
              <a:rPr lang="en-US" sz="2700" b="1" dirty="0"/>
              <a:t>Ping</a:t>
            </a:r>
            <a:r>
              <a:rPr lang="en-US" sz="2700" dirty="0"/>
              <a:t> or </a:t>
            </a:r>
            <a:r>
              <a:rPr lang="en-US" sz="2700" b="1" dirty="0"/>
              <a:t>Auto Tune </a:t>
            </a:r>
            <a:r>
              <a:rPr lang="en-US" sz="2700" dirty="0"/>
              <a:t>between VARA FM stations, </a:t>
            </a:r>
            <a:r>
              <a:rPr lang="en-US" sz="2700" b="1" dirty="0"/>
              <a:t>only</a:t>
            </a:r>
            <a:r>
              <a:rPr lang="en-US" sz="2700" dirty="0"/>
              <a:t> the VARA FM program needs to be open</a:t>
            </a:r>
          </a:p>
          <a:p>
            <a:r>
              <a:rPr lang="en-US" sz="2700" dirty="0"/>
              <a:t>If your station is just a </a:t>
            </a:r>
            <a:r>
              <a:rPr lang="en-US" sz="2700" b="1" dirty="0"/>
              <a:t>DIGI station</a:t>
            </a:r>
            <a:r>
              <a:rPr lang="en-US" sz="2700" dirty="0"/>
              <a:t>, no </a:t>
            </a:r>
            <a:r>
              <a:rPr lang="en-US" sz="2700" dirty="0" err="1"/>
              <a:t>Winlink</a:t>
            </a:r>
            <a:r>
              <a:rPr lang="en-US" sz="2700" dirty="0"/>
              <a:t> Express program needs to be open</a:t>
            </a:r>
          </a:p>
          <a:p>
            <a:r>
              <a:rPr lang="en-US" sz="2700" dirty="0"/>
              <a:t>The </a:t>
            </a:r>
            <a:r>
              <a:rPr lang="en-US" sz="2700" b="1" dirty="0"/>
              <a:t>DIGI call sign </a:t>
            </a:r>
            <a:r>
              <a:rPr lang="en-US" sz="2700" dirty="0"/>
              <a:t>can be different from an opened </a:t>
            </a:r>
            <a:r>
              <a:rPr lang="en-US" sz="2700" dirty="0" err="1"/>
              <a:t>Winlink</a:t>
            </a:r>
            <a:r>
              <a:rPr lang="en-US" sz="2700" dirty="0"/>
              <a:t> VARA FM session, you just need the DIGI call sign </a:t>
            </a:r>
            <a:r>
              <a:rPr lang="en-US" sz="2700" b="1" dirty="0"/>
              <a:t>registration key </a:t>
            </a:r>
            <a:r>
              <a:rPr lang="en-US" sz="2700" dirty="0"/>
              <a:t>to entered in the VARA program setup page</a:t>
            </a:r>
          </a:p>
        </p:txBody>
      </p:sp>
    </p:spTree>
    <p:extLst>
      <p:ext uri="{BB962C8B-B14F-4D97-AF65-F5344CB8AC3E}">
        <p14:creationId xmlns:p14="http://schemas.microsoft.com/office/powerpoint/2010/main" val="23756082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AC8B2-C27D-AF03-EEDB-E2190948DCEF}"/>
              </a:ext>
            </a:extLst>
          </p:cNvPr>
          <p:cNvSpPr>
            <a:spLocks noGrp="1"/>
          </p:cNvSpPr>
          <p:nvPr>
            <p:ph type="title"/>
          </p:nvPr>
        </p:nvSpPr>
        <p:spPr/>
        <p:txBody>
          <a:bodyPr>
            <a:noAutofit/>
          </a:bodyPr>
          <a:lstStyle/>
          <a:p>
            <a:r>
              <a:rPr lang="en-US" sz="3200" dirty="0"/>
              <a:t>A note of caution if using VARA FM to send large messages that may include file attachments</a:t>
            </a:r>
          </a:p>
        </p:txBody>
      </p:sp>
      <p:sp>
        <p:nvSpPr>
          <p:cNvPr id="3" name="Content Placeholder 2">
            <a:extLst>
              <a:ext uri="{FF2B5EF4-FFF2-40B4-BE49-F238E27FC236}">
                <a16:creationId xmlns:a16="http://schemas.microsoft.com/office/drawing/2014/main" id="{116F0CEF-DBCD-A57C-6837-5E330D1D3498}"/>
              </a:ext>
            </a:extLst>
          </p:cNvPr>
          <p:cNvSpPr>
            <a:spLocks noGrp="1"/>
          </p:cNvSpPr>
          <p:nvPr>
            <p:ph idx="1"/>
          </p:nvPr>
        </p:nvSpPr>
        <p:spPr/>
        <p:txBody>
          <a:bodyPr>
            <a:normAutofit fontScale="85000" lnSpcReduction="20000"/>
          </a:bodyPr>
          <a:lstStyle/>
          <a:p>
            <a:r>
              <a:rPr lang="en-US" sz="2700" dirty="0"/>
              <a:t>If using a handheld radio and VARA FM to send file attachments…be careful not to try sending too large of a file…handhelds do not have active cooling and some modes like VARA FM will heat up your radio more than you might realize</a:t>
            </a:r>
          </a:p>
          <a:p>
            <a:r>
              <a:rPr lang="en-US" sz="2700" dirty="0"/>
              <a:t>Scott Currie NS7C has reported people with Baofeng handheld radios have burned up their radio while trying to send a large file with VARA FM, there is no temperature protection shut down</a:t>
            </a:r>
          </a:p>
          <a:p>
            <a:r>
              <a:rPr lang="en-US" sz="2700" dirty="0"/>
              <a:t>It is best to use a radio with active cooling (Fan) with larger file attachments</a:t>
            </a:r>
          </a:p>
          <a:p>
            <a:r>
              <a:rPr lang="en-US" sz="2700" dirty="0"/>
              <a:t>Mobile radios without active cooling need to be careful…use low power</a:t>
            </a:r>
          </a:p>
        </p:txBody>
      </p:sp>
    </p:spTree>
    <p:extLst>
      <p:ext uri="{BB962C8B-B14F-4D97-AF65-F5344CB8AC3E}">
        <p14:creationId xmlns:p14="http://schemas.microsoft.com/office/powerpoint/2010/main" val="1232270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1497-6BA1-4ECA-526B-8F6F3DCCBBEA}"/>
              </a:ext>
            </a:extLst>
          </p:cNvPr>
          <p:cNvSpPr>
            <a:spLocks noGrp="1"/>
          </p:cNvSpPr>
          <p:nvPr>
            <p:ph type="title"/>
          </p:nvPr>
        </p:nvSpPr>
        <p:spPr>
          <a:xfrm>
            <a:off x="228600" y="1106269"/>
            <a:ext cx="7467600" cy="646331"/>
          </a:xfrm>
        </p:spPr>
        <p:txBody>
          <a:bodyPr/>
          <a:lstStyle/>
          <a:p>
            <a:r>
              <a:rPr lang="en-US" sz="3600" dirty="0"/>
              <a:t>  VARA FM Narrow</a:t>
            </a:r>
          </a:p>
        </p:txBody>
      </p:sp>
      <p:sp>
        <p:nvSpPr>
          <p:cNvPr id="3" name="Content Placeholder 2">
            <a:extLst>
              <a:ext uri="{FF2B5EF4-FFF2-40B4-BE49-F238E27FC236}">
                <a16:creationId xmlns:a16="http://schemas.microsoft.com/office/drawing/2014/main" id="{C88E1469-7AB3-F451-2F00-E852BCEC428B}"/>
              </a:ext>
            </a:extLst>
          </p:cNvPr>
          <p:cNvSpPr>
            <a:spLocks noGrp="1"/>
          </p:cNvSpPr>
          <p:nvPr>
            <p:ph idx="1"/>
          </p:nvPr>
        </p:nvSpPr>
        <p:spPr/>
        <p:txBody>
          <a:bodyPr>
            <a:normAutofit/>
          </a:bodyPr>
          <a:lstStyle/>
          <a:p>
            <a:r>
              <a:rPr lang="en-US" sz="2700" dirty="0"/>
              <a:t>If using a microphone and speaker connection for digital radio, you will be limited to </a:t>
            </a:r>
            <a:r>
              <a:rPr lang="en-US" sz="2700" b="1" dirty="0"/>
              <a:t>VARA FM NARROW </a:t>
            </a:r>
            <a:r>
              <a:rPr lang="en-US" sz="2700" dirty="0"/>
              <a:t>with speeds up to </a:t>
            </a:r>
            <a:r>
              <a:rPr lang="en-US" sz="2700" b="1" dirty="0"/>
              <a:t>12,750 bps</a:t>
            </a:r>
            <a:r>
              <a:rPr lang="en-US" sz="2700" dirty="0"/>
              <a:t>, because bandwidth is now limited to </a:t>
            </a:r>
            <a:r>
              <a:rPr lang="en-US" sz="2700" b="1" dirty="0"/>
              <a:t>3Khz</a:t>
            </a:r>
          </a:p>
          <a:p>
            <a:r>
              <a:rPr lang="en-US" sz="2700" dirty="0"/>
              <a:t>You will need to select 1200 baud packet in your radio menu</a:t>
            </a:r>
          </a:p>
        </p:txBody>
      </p:sp>
    </p:spTree>
    <p:extLst>
      <p:ext uri="{BB962C8B-B14F-4D97-AF65-F5344CB8AC3E}">
        <p14:creationId xmlns:p14="http://schemas.microsoft.com/office/powerpoint/2010/main" val="493277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D3E00-912E-B256-3860-A0335DD46674}"/>
              </a:ext>
            </a:extLst>
          </p:cNvPr>
          <p:cNvSpPr>
            <a:spLocks noGrp="1"/>
          </p:cNvSpPr>
          <p:nvPr>
            <p:ph type="title"/>
          </p:nvPr>
        </p:nvSpPr>
        <p:spPr>
          <a:xfrm>
            <a:off x="228600" y="182940"/>
            <a:ext cx="7467600" cy="1569660"/>
          </a:xfrm>
        </p:spPr>
        <p:txBody>
          <a:bodyPr/>
          <a:lstStyle/>
          <a:p>
            <a:r>
              <a:rPr lang="en-US" sz="3200" b="1" dirty="0"/>
              <a:t>VARA FM NARROW </a:t>
            </a:r>
            <a:r>
              <a:rPr lang="en-US" sz="3200" dirty="0"/>
              <a:t>is still much faster than regular 1200 baud packet radio</a:t>
            </a:r>
          </a:p>
        </p:txBody>
      </p:sp>
      <p:sp>
        <p:nvSpPr>
          <p:cNvPr id="3" name="Content Placeholder 2">
            <a:extLst>
              <a:ext uri="{FF2B5EF4-FFF2-40B4-BE49-F238E27FC236}">
                <a16:creationId xmlns:a16="http://schemas.microsoft.com/office/drawing/2014/main" id="{97BD3CB5-A562-AFB3-20B2-EAEE6AF364E4}"/>
              </a:ext>
            </a:extLst>
          </p:cNvPr>
          <p:cNvSpPr>
            <a:spLocks noGrp="1"/>
          </p:cNvSpPr>
          <p:nvPr>
            <p:ph idx="1"/>
          </p:nvPr>
        </p:nvSpPr>
        <p:spPr/>
        <p:txBody>
          <a:bodyPr>
            <a:normAutofit fontScale="92500" lnSpcReduction="10000"/>
          </a:bodyPr>
          <a:lstStyle/>
          <a:p>
            <a:r>
              <a:rPr lang="en-US" sz="2700" dirty="0"/>
              <a:t>VARA FM NARROW has 11 speed levels</a:t>
            </a:r>
          </a:p>
          <a:p>
            <a:r>
              <a:rPr lang="en-US" sz="2700" dirty="0"/>
              <a:t>VARA FM can be used with a regular 1200 baud </a:t>
            </a:r>
            <a:r>
              <a:rPr lang="en-US" sz="2700" dirty="0" err="1"/>
              <a:t>Winlink</a:t>
            </a:r>
            <a:r>
              <a:rPr lang="en-US" sz="2700" dirty="0"/>
              <a:t> RMS station to accept both </a:t>
            </a:r>
            <a:r>
              <a:rPr lang="en-US" sz="2700" b="1" dirty="0"/>
              <a:t>1200 baud packet </a:t>
            </a:r>
            <a:r>
              <a:rPr lang="en-US" sz="2700" dirty="0"/>
              <a:t>and </a:t>
            </a:r>
            <a:r>
              <a:rPr lang="en-US" sz="2700" b="1" dirty="0"/>
              <a:t>VARA FM NARROW </a:t>
            </a:r>
            <a:r>
              <a:rPr lang="en-US" sz="2700" dirty="0"/>
              <a:t>connections</a:t>
            </a:r>
          </a:p>
          <a:p>
            <a:r>
              <a:rPr lang="en-US" sz="2700" dirty="0"/>
              <a:t>VARA FM NARROW can use </a:t>
            </a:r>
            <a:r>
              <a:rPr lang="en-US" sz="2700" b="1" dirty="0"/>
              <a:t>regular voice repeaters </a:t>
            </a:r>
            <a:r>
              <a:rPr lang="en-US" sz="2700" dirty="0"/>
              <a:t>without a squelch tail or with </a:t>
            </a:r>
            <a:r>
              <a:rPr lang="en-US" sz="2700" b="1" dirty="0"/>
              <a:t>some crossband repeaters </a:t>
            </a:r>
            <a:r>
              <a:rPr lang="en-US" sz="2700" dirty="0"/>
              <a:t>(at somewhat slower speeds)</a:t>
            </a:r>
          </a:p>
          <a:p>
            <a:r>
              <a:rPr lang="en-US" sz="2700" dirty="0" err="1"/>
              <a:t>Yaesu</a:t>
            </a:r>
            <a:r>
              <a:rPr lang="en-US" sz="2700" dirty="0"/>
              <a:t> FTM-400 in crossband works ok, was unable to get my FTM-300 and FTM-150 to work with VARA FM NARROW</a:t>
            </a:r>
          </a:p>
        </p:txBody>
      </p:sp>
    </p:spTree>
    <p:extLst>
      <p:ext uri="{BB962C8B-B14F-4D97-AF65-F5344CB8AC3E}">
        <p14:creationId xmlns:p14="http://schemas.microsoft.com/office/powerpoint/2010/main" val="634112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F117-132C-EE7C-63CD-83205201BB2C}"/>
              </a:ext>
            </a:extLst>
          </p:cNvPr>
          <p:cNvSpPr>
            <a:spLocks noGrp="1"/>
          </p:cNvSpPr>
          <p:nvPr>
            <p:ph type="title"/>
          </p:nvPr>
        </p:nvSpPr>
        <p:spPr>
          <a:xfrm>
            <a:off x="228600" y="552271"/>
            <a:ext cx="7467600" cy="1200329"/>
          </a:xfrm>
        </p:spPr>
        <p:txBody>
          <a:bodyPr/>
          <a:lstStyle/>
          <a:p>
            <a:r>
              <a:rPr lang="en-US" sz="3600" dirty="0"/>
              <a:t>VARA FM WIDE requires a one-time license</a:t>
            </a:r>
          </a:p>
        </p:txBody>
      </p:sp>
      <p:sp>
        <p:nvSpPr>
          <p:cNvPr id="3" name="Content Placeholder 2">
            <a:extLst>
              <a:ext uri="{FF2B5EF4-FFF2-40B4-BE49-F238E27FC236}">
                <a16:creationId xmlns:a16="http://schemas.microsoft.com/office/drawing/2014/main" id="{5E060FDC-00CC-31C9-6C20-28AD7BA6B10C}"/>
              </a:ext>
            </a:extLst>
          </p:cNvPr>
          <p:cNvSpPr>
            <a:spLocks noGrp="1"/>
          </p:cNvSpPr>
          <p:nvPr>
            <p:ph idx="1"/>
          </p:nvPr>
        </p:nvSpPr>
        <p:spPr/>
        <p:txBody>
          <a:bodyPr>
            <a:normAutofit/>
          </a:bodyPr>
          <a:lstStyle/>
          <a:p>
            <a:r>
              <a:rPr lang="en-US" sz="2700" dirty="0"/>
              <a:t>The one-time license fee costs </a:t>
            </a:r>
            <a:r>
              <a:rPr lang="en-US" sz="2700" b="1" dirty="0"/>
              <a:t>$69</a:t>
            </a:r>
          </a:p>
          <a:p>
            <a:r>
              <a:rPr lang="en-US" sz="2700" dirty="0"/>
              <a:t>It is good for </a:t>
            </a:r>
            <a:r>
              <a:rPr lang="en-US" sz="2700" b="1" dirty="0"/>
              <a:t>both VARA FM and VARA HF</a:t>
            </a:r>
          </a:p>
          <a:p>
            <a:r>
              <a:rPr lang="en-US" sz="2700" dirty="0"/>
              <a:t>NOTE: If you already own an ICOM 7300 HF radio, that radio has a built in sound card and with the VARA license, you can start using VARA HF right away to send email at nearly </a:t>
            </a:r>
            <a:r>
              <a:rPr lang="en-US" sz="2700" dirty="0" err="1"/>
              <a:t>Pactor</a:t>
            </a:r>
            <a:r>
              <a:rPr lang="en-US" sz="2700" dirty="0"/>
              <a:t> 3 speeds, no sound card  needed </a:t>
            </a:r>
            <a:r>
              <a:rPr lang="en-US" sz="2700" dirty="0">
                <a:sym typeface="Wingdings" panose="05000000000000000000" pitchFamily="2" charset="2"/>
              </a:rPr>
              <a:t></a:t>
            </a:r>
            <a:endParaRPr lang="en-US" sz="2700" dirty="0"/>
          </a:p>
        </p:txBody>
      </p:sp>
    </p:spTree>
    <p:extLst>
      <p:ext uri="{BB962C8B-B14F-4D97-AF65-F5344CB8AC3E}">
        <p14:creationId xmlns:p14="http://schemas.microsoft.com/office/powerpoint/2010/main" val="3482458649"/>
      </p:ext>
    </p:extLst>
  </p:cSld>
  <p:clrMapOvr>
    <a:masterClrMapping/>
  </p:clrMapOvr>
</p:sld>
</file>

<file path=ppt/theme/theme1.xml><?xml version="1.0" encoding="utf-8"?>
<a:theme xmlns:a="http://schemas.openxmlformats.org/drawingml/2006/main" name="Bamboo">
  <a:themeElements>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Bambo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Designs\Bamboo.pot</Template>
  <TotalTime>5403</TotalTime>
  <Words>2713</Words>
  <Application>Microsoft Macintosh PowerPoint</Application>
  <PresentationFormat>On-screen Show (4:3)</PresentationFormat>
  <Paragraphs>155</Paragraphs>
  <Slides>68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Arial Black</vt:lpstr>
      <vt:lpstr>Times New Roman</vt:lpstr>
      <vt:lpstr>Wingdings</vt:lpstr>
      <vt:lpstr>Bamboo</vt:lpstr>
      <vt:lpstr>VARA FM SET UP USING DRA-50 &amp; DIGIRIG SOUND CARD</vt:lpstr>
      <vt:lpstr>What is VARA?</vt:lpstr>
      <vt:lpstr>VARA FM versus 1200 baud packet for sending messages</vt:lpstr>
      <vt:lpstr>VARA FM VERSUS 1200 BAUD PACKET</vt:lpstr>
      <vt:lpstr>VARA FM versus 1200 baud packet</vt:lpstr>
      <vt:lpstr>VARA FM is a fast digital mode (relative to 1200 baud packet radio) that works well for sending images using your FM radio </vt:lpstr>
      <vt:lpstr>  VARA FM Narrow</vt:lpstr>
      <vt:lpstr>VARA FM NARROW is still much faster than regular 1200 baud packet radio</vt:lpstr>
      <vt:lpstr>VARA FM WIDE requires a one-time license</vt:lpstr>
      <vt:lpstr>What happens if I do not buy a VARA license?</vt:lpstr>
      <vt:lpstr>Lets see what you can do with a VARA license…demonstrations today</vt:lpstr>
      <vt:lpstr>More demonstrations today</vt:lpstr>
      <vt:lpstr>Clark County, WA simulation</vt:lpstr>
      <vt:lpstr>Grid down and networks down, set up one Starlink site in your county</vt:lpstr>
      <vt:lpstr>Steps to take to download your VARA program software</vt:lpstr>
      <vt:lpstr>Click on “Download”</vt:lpstr>
      <vt:lpstr>Winlink downloads has the software for the VARA programs</vt:lpstr>
      <vt:lpstr>Download VARA FM and follow the installation steps</vt:lpstr>
      <vt:lpstr>Let’s see how to set up your VARA FM station</vt:lpstr>
      <vt:lpstr>Setting up VARA FM for your station</vt:lpstr>
      <vt:lpstr>In the Open Session box, use the drop down menu to select “Vara FM Winlink”</vt:lpstr>
      <vt:lpstr>This is the Vara FM Winlink Session screen, next click on “Settings”</vt:lpstr>
      <vt:lpstr>Click on “Vara TNC  Setup”</vt:lpstr>
      <vt:lpstr>You will see the Vara FM Setup screen, check the “Automatically launch Vara FM…”box, and the “Show Vara FM TNC screen when it’s launched” box, click on “Update”</vt:lpstr>
      <vt:lpstr>If the VARA FM program did not open up, close the VARA FM session and try again now that you have checked the boxes to automatically open</vt:lpstr>
      <vt:lpstr>Soundcard Shortcut</vt:lpstr>
      <vt:lpstr>Soundcard shortcut…Right click on your computer  desktop, select New, Select Shortcut</vt:lpstr>
      <vt:lpstr>In the “Type the location of the item:” box, enter “control mmsys.cpl”</vt:lpstr>
      <vt:lpstr>You entered control mmsys.cpl, now click on Next</vt:lpstr>
      <vt:lpstr>Now enter the name you want for this Shortcut…I use Sound Cards</vt:lpstr>
      <vt:lpstr>Click on Finish, you now have a Shortcut for adjusting settings for the VARA Program</vt:lpstr>
      <vt:lpstr> Configuring your computer sound card settings</vt:lpstr>
      <vt:lpstr>Open up the Sound Cards shortcut</vt:lpstr>
      <vt:lpstr>Playback tab, select and click on USB PnP Sound Device</vt:lpstr>
      <vt:lpstr>If the Green circle (Default icon) is on your sound card, highlight speakers, then click “Set Default” button in the lower section</vt:lpstr>
      <vt:lpstr>The Windows computer sounds will be sent to the sound device with the Green circle with a check mark inside it </vt:lpstr>
      <vt:lpstr>PLAYBACK “General” tab, you can change name and icon of your modem</vt:lpstr>
      <vt:lpstr>PLAYBACK Levels tab, set “Speakers” to 100% and “Microphone” to zero, (Drive Level Settings)</vt:lpstr>
      <vt:lpstr>PLAYBACK Enhancements tab…check “Disable all enhancements” box</vt:lpstr>
      <vt:lpstr>Go to Recording tab, then select and click on USB PnP Sound Device (Audio input level)</vt:lpstr>
      <vt:lpstr>Recording General tab, you can change name and icon of your modem</vt:lpstr>
      <vt:lpstr>Recording Custom tab, uncheck AGC box</vt:lpstr>
      <vt:lpstr>Recording  levels tab, set microphone to 50%, may adjust later as needed</vt:lpstr>
      <vt:lpstr>Open up VARA FM program, go to upper left and select “Settings”, “VARA Setup…”</vt:lpstr>
      <vt:lpstr>FM System:…Select “WIDE”, VARA Licenses…Enter licensed “Callsign” and “Registration Key”, Digipeater: Call sign must be a licensed call sign, can be different from current Winlink program call sign being used</vt:lpstr>
      <vt:lpstr>Next go to “Settings” again and select “SoundCard..”, you will want to see “Device Input” and “Device Output” showing (USB PnP Sound Device)</vt:lpstr>
      <vt:lpstr>Next go to “Settings”, select “PTT…”, with a DRA-50, select RA-Board, with a Digirig…select “COM” for com port, select the correct COM Port</vt:lpstr>
      <vt:lpstr>Select the DigiRig mobile COM port and select RTS, then Close</vt:lpstr>
      <vt:lpstr>The VARA FM program needs two audio level adjustments, audio input level (manual) and audio drive level (automatic)</vt:lpstr>
      <vt:lpstr>Manual audio input level is adjusted first, lower left screen shows “VU”, “Audio Input” meter, we want to adjust the meter to about “-11 dBFS”</vt:lpstr>
      <vt:lpstr>To adjust the audio input, remove the DRA-50 board from the case by removing the four face plate screws, then push on the back end enough to then pull the board out</vt:lpstr>
      <vt:lpstr>Have your DRA-50 hooked back up to a radio that is on and laptop, gently turn the larger blue trim pot with a flat headed screwdriver till the VU meter shows about -11 dBFS</vt:lpstr>
      <vt:lpstr>AGC was on by default when I started up my laptop…I had opened up the DRA-50 and adjusted VU level to -11 without knowing AGC was checked</vt:lpstr>
      <vt:lpstr>Unchecked my AGC box and the VU levels fell down to -33…note to self…double check all your sound card settings first before opening up the DRA-50 to readjust</vt:lpstr>
      <vt:lpstr>DRA-50 minor audio input level adjustment after first doing a DRA-50 trim pot adjustment</vt:lpstr>
      <vt:lpstr>A DIGIRIG does not have an audio input trim pot to adjust, adjustment is done with the laptop  Recording levels tab to get VU meter to about -11</vt:lpstr>
      <vt:lpstr>Automatic drive level adjustment, go back to VARA program “Settings”, then select “SoundCard”, then push on the red Auto Tune button</vt:lpstr>
      <vt:lpstr>Under “Calibrate with:”, enter the station call sign or gateway call sign, then click on the power plug on the right side of the screen, your station will now send 10 tones to the other station</vt:lpstr>
      <vt:lpstr>Your station just sent 10 tones, each a little stronger, the receiving station will reply back noting the best tone, your program will then automatically adjust your drive level (Very nice) or give further instructions</vt:lpstr>
      <vt:lpstr>The SoundCard drive level here is -12dB, (You can left click your mouse on the drive level slider to manually adjust the drive level) </vt:lpstr>
      <vt:lpstr>You can do a pathway quality check to another station using the “Ping” feature, with the VARA FM program open, go to “Ping”</vt:lpstr>
      <vt:lpstr>You can Ping a station to see (S/N) and (VU) levels with your radio path, select the station/gateway call sign and any DIGIs, then click on the power plug</vt:lpstr>
      <vt:lpstr>I Pinged the Legacy Salmon Creek RMS (K7LSC-10) from my house, it will not say “Approved”, just shows you the numbers for each station, numbers in green are good</vt:lpstr>
      <vt:lpstr>USB Hub issues with RF interference?</vt:lpstr>
      <vt:lpstr>What if there is no VARA FM stations in my county yet, how do I calibrate the first station?</vt:lpstr>
      <vt:lpstr>Setting up your first county VARA FM station</vt:lpstr>
      <vt:lpstr>The VARA FM program does several functions independent of your Winlink Express program</vt:lpstr>
      <vt:lpstr>A note of caution if using VARA FM to send large messages that may include file attachments</vt:lpstr>
    </vt:vector>
  </TitlesOfParts>
  <Company>Healthcare Association of Hawaii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SEA-PAC EMCOMM Fundamentals</dc:title>
  <dc:creator>Toby L. Clairmont, RN, CEM</dc:creator>
  <cp:lastModifiedBy>Jason Dinsmore</cp:lastModifiedBy>
  <cp:revision>479</cp:revision>
  <cp:lastPrinted>2015-08-23T03:34:46Z</cp:lastPrinted>
  <dcterms:created xsi:type="dcterms:W3CDTF">2002-05-01T20:53:21Z</dcterms:created>
  <dcterms:modified xsi:type="dcterms:W3CDTF">2025-06-06T03:30:15Z</dcterms:modified>
</cp:coreProperties>
</file>