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578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by Clairmont" initials="TC" lastIdx="1" clrIdx="0">
    <p:extLst>
      <p:ext uri="{19B8F6BF-5375-455C-9EA6-DF929625EA0E}">
        <p15:presenceInfo xmlns:p15="http://schemas.microsoft.com/office/powerpoint/2012/main" userId="7ee081657271a26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30" autoAdjust="0"/>
    <p:restoredTop sz="94484" autoAdjust="0"/>
  </p:normalViewPr>
  <p:slideViewPr>
    <p:cSldViewPr>
      <p:cViewPr varScale="1">
        <p:scale>
          <a:sx n="71" d="100"/>
          <a:sy n="71" d="100"/>
        </p:scale>
        <p:origin x="1205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18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l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2" y="0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l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2" y="9120813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F953561F-D353-47DE-BF84-72710D9B7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05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l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2" y="0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59587"/>
            <a:ext cx="5850835" cy="4321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l" defTabSz="96662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2" y="9120813"/>
            <a:ext cx="317058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9" tIns="48314" rIns="96629" bIns="48314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7444A7DA-7820-4517-AAF2-0511FAEE8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21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602" y="0"/>
            <a:ext cx="969397" cy="6858000"/>
          </a:xfrm>
          <a:prstGeom prst="rect">
            <a:avLst/>
          </a:prstGeom>
        </p:spPr>
      </p:pic>
      <p:sp>
        <p:nvSpPr>
          <p:cNvPr id="6" name="Line 9"/>
          <p:cNvSpPr>
            <a:spLocks noChangeShapeType="1"/>
          </p:cNvSpPr>
          <p:nvPr userDrawn="1"/>
        </p:nvSpPr>
        <p:spPr bwMode="auto">
          <a:xfrm>
            <a:off x="685800" y="3428326"/>
            <a:ext cx="61722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6096000" cy="131127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6576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57175" y="62484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E27F0-A413-4A72-A882-F9BC1C193315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484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F8FE7-3D7B-4D44-A485-EA8CDBAE9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Logo, icon&#10;&#10;Description automatically generated">
            <a:extLst>
              <a:ext uri="{FF2B5EF4-FFF2-40B4-BE49-F238E27FC236}">
                <a16:creationId xmlns:a16="http://schemas.microsoft.com/office/drawing/2014/main" id="{920E57D5-C022-4258-9450-900A9E4E79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81000"/>
            <a:ext cx="2747990" cy="65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24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875B-A255-4433-9BC2-0A3A58E9ABE5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B2B70-360B-4A65-824F-7EC41AB53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9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320675"/>
            <a:ext cx="1885950" cy="5775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20675"/>
            <a:ext cx="5505450" cy="5775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065A-2312-4AEA-873D-5F5FC4177049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2B2D-34A4-4B2D-8BDF-776110F70E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8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1981200"/>
            <a:ext cx="75438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FCD8-BE74-4045-B28A-1A6031103A33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099A2-A701-42CD-A679-C7B4046650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D95B-4F00-4CBB-85B1-3BD2885CBCC6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8FE7-3D7B-4D44-A485-EA8CDBAE9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BD56-3E7F-4599-9EB0-EA53614725B4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F64E-B153-456E-8C49-5825F2C491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9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B83E-3985-4F3D-8CCE-8EAA2A277CA2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89D75-2C67-4FD8-8FFF-76C1A0AB4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9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F613-AAE1-4318-8147-1A88AB20BE0E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917B5-C678-4ADC-9F1D-C08D4CE74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1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977CE-BECF-4820-A793-E9094BC4834F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954F-1EF6-4092-968A-09E4303C3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88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921C-95DE-45EC-B4D1-2DC377FBDD67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41E4-FB32-4614-8774-645BE98EA0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74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B30D-C8C3-4662-9DB3-825B581D6B1E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6F387-0547-4028-BF4C-A7C21552A2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0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B8BA1-72D0-45B5-8DE7-B45A4D769107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C0065-0515-4CBD-9DBC-4FAFA35CE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6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DBB0A9C1-5171-4218-A606-A6F55C12A60E}" type="datetime1">
              <a:rPr lang="en-US" smtClean="0"/>
              <a:t>6/1/2025</a:t>
            </a:fld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48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8400" y="6248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fld id="{A9F4AB90-7376-4E10-999A-49E4A40DFC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602" y="0"/>
            <a:ext cx="969397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YSTEM@winlink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somewher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21A2-AABC-036E-E856-E89847BF7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WHITE LIST, BLACKLIST AND SPAM CONTROL WITH WINLINK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FF167B-FFCD-EF48-1DAD-F93CE9243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KB7RHI</a:t>
            </a:r>
          </a:p>
        </p:txBody>
      </p:sp>
    </p:spTree>
    <p:extLst>
      <p:ext uri="{BB962C8B-B14F-4D97-AF65-F5344CB8AC3E}">
        <p14:creationId xmlns:p14="http://schemas.microsoft.com/office/powerpoint/2010/main" val="2892286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747D-34E9-8505-3368-409EC951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29161"/>
            <a:ext cx="7467600" cy="1323439"/>
          </a:xfrm>
        </p:spPr>
        <p:txBody>
          <a:bodyPr/>
          <a:lstStyle/>
          <a:p>
            <a:r>
              <a:rPr lang="en-US" sz="3600" dirty="0"/>
              <a:t>For further information on this topic	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9ACBE-7A30-00BA-49CB-993C7951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0"/>
            <a:ext cx="7543800" cy="3810000"/>
          </a:xfrm>
        </p:spPr>
        <p:txBody>
          <a:bodyPr>
            <a:normAutofit/>
          </a:bodyPr>
          <a:lstStyle/>
          <a:p>
            <a:r>
              <a:rPr lang="en-US" sz="2400" dirty="0"/>
              <a:t>Go to the Winlink.org website</a:t>
            </a:r>
          </a:p>
          <a:p>
            <a:r>
              <a:rPr lang="en-US" sz="2400" dirty="0"/>
              <a:t>Then select “Book Of Knowledge”</a:t>
            </a:r>
          </a:p>
          <a:p>
            <a:r>
              <a:rPr lang="en-US" sz="2400" dirty="0"/>
              <a:t>Scroll down to “HOW-TO Recipes”</a:t>
            </a:r>
          </a:p>
          <a:p>
            <a:r>
              <a:rPr lang="en-US" sz="2400" dirty="0"/>
              <a:t>Scroll down alphabetically to “How to Manage your ACCEPTLIST…”</a:t>
            </a:r>
          </a:p>
        </p:txBody>
      </p:sp>
    </p:spTree>
    <p:extLst>
      <p:ext uri="{BB962C8B-B14F-4D97-AF65-F5344CB8AC3E}">
        <p14:creationId xmlns:p14="http://schemas.microsoft.com/office/powerpoint/2010/main" val="412093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93FC-914E-44BE-8912-1BBA84FCB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06269"/>
            <a:ext cx="7467600" cy="646331"/>
          </a:xfrm>
        </p:spPr>
        <p:txBody>
          <a:bodyPr/>
          <a:lstStyle/>
          <a:p>
            <a:r>
              <a:rPr lang="en-US" sz="3600" dirty="0" err="1"/>
              <a:t>Winlink</a:t>
            </a:r>
            <a:r>
              <a:rPr lang="en-US" sz="3600" dirty="0"/>
              <a:t> SPAM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9AF94-D61C-50E0-41A0-590BE5E6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300" dirty="0" err="1"/>
              <a:t>Winlink</a:t>
            </a:r>
            <a:r>
              <a:rPr lang="en-US" sz="3300" dirty="0"/>
              <a:t> uses a mail filter to prevent SPAM</a:t>
            </a:r>
          </a:p>
          <a:p>
            <a:r>
              <a:rPr lang="en-US" sz="3300" dirty="0"/>
              <a:t>Internet messages coming from outside of </a:t>
            </a:r>
            <a:r>
              <a:rPr lang="en-US" sz="3300" dirty="0" err="1"/>
              <a:t>Winlink</a:t>
            </a:r>
            <a:r>
              <a:rPr lang="en-US" sz="3300" dirty="0"/>
              <a:t>, into the </a:t>
            </a:r>
            <a:r>
              <a:rPr lang="en-US" sz="3300" dirty="0" err="1"/>
              <a:t>Winlink</a:t>
            </a:r>
            <a:r>
              <a:rPr lang="en-US" sz="3300" dirty="0"/>
              <a:t> system can happen one of two ways</a:t>
            </a:r>
          </a:p>
          <a:p>
            <a:r>
              <a:rPr lang="en-US" sz="3300" dirty="0"/>
              <a:t>The “Subject” line of the message must include the character string “WL2K”</a:t>
            </a:r>
          </a:p>
        </p:txBody>
      </p:sp>
    </p:spTree>
    <p:extLst>
      <p:ext uri="{BB962C8B-B14F-4D97-AF65-F5344CB8AC3E}">
        <p14:creationId xmlns:p14="http://schemas.microsoft.com/office/powerpoint/2010/main" val="138467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7FCA3-571C-FC55-7F9B-57FDAFFEA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06269"/>
            <a:ext cx="7467600" cy="646331"/>
          </a:xfrm>
        </p:spPr>
        <p:txBody>
          <a:bodyPr/>
          <a:lstStyle/>
          <a:p>
            <a:r>
              <a:rPr lang="en-US" sz="3600" dirty="0"/>
              <a:t>Subject line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BABC-A73E-F00E-3078-CDC97BE9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Subject://WL2K ( then normal subject information)</a:t>
            </a:r>
          </a:p>
          <a:p>
            <a:r>
              <a:rPr lang="en-US" sz="3300" dirty="0"/>
              <a:t>If this is done </a:t>
            </a:r>
            <a:r>
              <a:rPr lang="en-US" sz="3300"/>
              <a:t>by an </a:t>
            </a:r>
            <a:r>
              <a:rPr lang="en-US" sz="3300" dirty="0"/>
              <a:t>internet user who wishes to send to a </a:t>
            </a:r>
            <a:r>
              <a:rPr lang="en-US" sz="3300" dirty="0" err="1"/>
              <a:t>Winlink</a:t>
            </a:r>
            <a:r>
              <a:rPr lang="en-US" sz="3300" dirty="0"/>
              <a:t> account, the mail filter will let the message pass to the CMS, to be held for delivery to the </a:t>
            </a:r>
            <a:r>
              <a:rPr lang="en-US" sz="3300" dirty="0" err="1"/>
              <a:t>Winlink</a:t>
            </a:r>
            <a:r>
              <a:rPr lang="en-US" sz="3300" dirty="0"/>
              <a:t> user</a:t>
            </a:r>
          </a:p>
        </p:txBody>
      </p:sp>
    </p:spTree>
    <p:extLst>
      <p:ext uri="{BB962C8B-B14F-4D97-AF65-F5344CB8AC3E}">
        <p14:creationId xmlns:p14="http://schemas.microsoft.com/office/powerpoint/2010/main" val="171114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C40FC-6F65-BBF3-735F-7E7292481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52271"/>
            <a:ext cx="7467600" cy="1200329"/>
          </a:xfrm>
        </p:spPr>
        <p:txBody>
          <a:bodyPr/>
          <a:lstStyle/>
          <a:p>
            <a:r>
              <a:rPr lang="en-US" sz="3600" dirty="0"/>
              <a:t>Exceptions to the “WL2K” Subject line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64FB9-A784-2411-4C9B-D110DB14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Any message sent from </a:t>
            </a:r>
            <a:r>
              <a:rPr lang="en-US" sz="3300" b="1" dirty="0"/>
              <a:t>saildocs.com</a:t>
            </a:r>
            <a:r>
              <a:rPr lang="en-US" sz="3300" dirty="0"/>
              <a:t>, </a:t>
            </a:r>
            <a:r>
              <a:rPr lang="en-US" sz="3300" b="1" dirty="0"/>
              <a:t>sailmail.com </a:t>
            </a:r>
            <a:r>
              <a:rPr lang="en-US" sz="3300" dirty="0"/>
              <a:t>and certain other domains will be accepted unconditionally</a:t>
            </a:r>
          </a:p>
        </p:txBody>
      </p:sp>
    </p:spTree>
    <p:extLst>
      <p:ext uri="{BB962C8B-B14F-4D97-AF65-F5344CB8AC3E}">
        <p14:creationId xmlns:p14="http://schemas.microsoft.com/office/powerpoint/2010/main" val="13902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780F-31D7-4639-DF62-19FFF2D51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52271"/>
            <a:ext cx="7467600" cy="1200329"/>
          </a:xfrm>
        </p:spPr>
        <p:txBody>
          <a:bodyPr/>
          <a:lstStyle/>
          <a:p>
            <a:r>
              <a:rPr lang="en-US" sz="3600" dirty="0"/>
              <a:t>Each </a:t>
            </a:r>
            <a:r>
              <a:rPr lang="en-US" sz="3600" dirty="0" err="1"/>
              <a:t>Winlink</a:t>
            </a:r>
            <a:r>
              <a:rPr lang="en-US" sz="3600" dirty="0"/>
              <a:t> account has a Whitelist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6D833-E64C-59D4-02FF-86868B21D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300" dirty="0"/>
              <a:t>How does an address get added to my Whitelist? (Ok to send me a </a:t>
            </a:r>
            <a:r>
              <a:rPr lang="en-US" sz="3300" dirty="0" err="1"/>
              <a:t>Winlink</a:t>
            </a:r>
            <a:r>
              <a:rPr lang="en-US" sz="3300" dirty="0"/>
              <a:t> message, not stopped by </a:t>
            </a:r>
            <a:r>
              <a:rPr lang="en-US" sz="3300"/>
              <a:t>the spam filter)</a:t>
            </a:r>
            <a:endParaRPr lang="en-US" sz="3300" dirty="0"/>
          </a:p>
          <a:p>
            <a:r>
              <a:rPr lang="en-US" sz="3300" dirty="0"/>
              <a:t>Each message you send from your </a:t>
            </a:r>
            <a:r>
              <a:rPr lang="en-US" sz="3300" dirty="0" err="1"/>
              <a:t>Winlink</a:t>
            </a:r>
            <a:r>
              <a:rPr lang="en-US" sz="3300" dirty="0"/>
              <a:t> account to an internet address recipient, their address will be added to your Whitelist</a:t>
            </a:r>
          </a:p>
          <a:p>
            <a:r>
              <a:rPr lang="en-US" sz="3300" dirty="0"/>
              <a:t>Addresses added to your Whitelist stay until  purged after a certain time of no use, currently addresses stay in your Whitelist for 6 months</a:t>
            </a:r>
          </a:p>
        </p:txBody>
      </p:sp>
    </p:spTree>
    <p:extLst>
      <p:ext uri="{BB962C8B-B14F-4D97-AF65-F5344CB8AC3E}">
        <p14:creationId xmlns:p14="http://schemas.microsoft.com/office/powerpoint/2010/main" val="7342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2F97-88B4-7DE6-6C5F-02391971C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52271"/>
            <a:ext cx="7467600" cy="1200329"/>
          </a:xfrm>
        </p:spPr>
        <p:txBody>
          <a:bodyPr/>
          <a:lstStyle/>
          <a:p>
            <a:r>
              <a:rPr lang="en-US" sz="3600" dirty="0"/>
              <a:t>Whitelist account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64FA1-5336-68A6-F043-ADECD2593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300" dirty="0"/>
              <a:t>You can manage your Whitelist from your account accessed online at the </a:t>
            </a:r>
            <a:r>
              <a:rPr lang="en-US" sz="3300" dirty="0" err="1"/>
              <a:t>Winlink</a:t>
            </a:r>
            <a:r>
              <a:rPr lang="en-US" sz="3300" dirty="0"/>
              <a:t> Website</a:t>
            </a:r>
          </a:p>
          <a:p>
            <a:r>
              <a:rPr lang="en-US" sz="3300" dirty="0"/>
              <a:t>Go to the </a:t>
            </a:r>
            <a:r>
              <a:rPr lang="en-US" sz="3300" dirty="0" err="1"/>
              <a:t>Winlink</a:t>
            </a:r>
            <a:r>
              <a:rPr lang="en-US" sz="3300" dirty="0"/>
              <a:t> website, you will find “My Account” in the upper left of the page…click on this and log in</a:t>
            </a:r>
          </a:p>
          <a:p>
            <a:r>
              <a:rPr lang="en-US" sz="3300" dirty="0"/>
              <a:t>Then click on “My ACCEPTLIST” found on the left side</a:t>
            </a:r>
          </a:p>
        </p:txBody>
      </p:sp>
    </p:spTree>
    <p:extLst>
      <p:ext uri="{BB962C8B-B14F-4D97-AF65-F5344CB8AC3E}">
        <p14:creationId xmlns:p14="http://schemas.microsoft.com/office/powerpoint/2010/main" val="272367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65049-8FEA-F6EF-0633-4EA3CDC8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7467600" cy="2438400"/>
          </a:xfrm>
        </p:spPr>
        <p:txBody>
          <a:bodyPr>
            <a:normAutofit/>
          </a:bodyPr>
          <a:lstStyle/>
          <a:p>
            <a:r>
              <a:rPr lang="en-US" sz="3600" dirty="0"/>
              <a:t>The ACCEPTLIST will look like this…you will see your accepted internet email addresses here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25FDF22-0C8D-C7F8-2813-04344C624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97277" y="3200400"/>
            <a:ext cx="8919353" cy="2880360"/>
          </a:xfrm>
        </p:spPr>
      </p:pic>
    </p:spTree>
    <p:extLst>
      <p:ext uri="{BB962C8B-B14F-4D97-AF65-F5344CB8AC3E}">
        <p14:creationId xmlns:p14="http://schemas.microsoft.com/office/powerpoint/2010/main" val="68105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62FF-EEE7-BC2E-9619-A9FFC93B1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7467600" cy="1752600"/>
          </a:xfrm>
        </p:spPr>
        <p:txBody>
          <a:bodyPr/>
          <a:lstStyle/>
          <a:p>
            <a:r>
              <a:rPr lang="en-US" sz="3600" dirty="0"/>
              <a:t>You can address messages from your </a:t>
            </a:r>
            <a:r>
              <a:rPr lang="en-US" sz="3600" dirty="0" err="1"/>
              <a:t>Winlink</a:t>
            </a:r>
            <a:r>
              <a:rPr lang="en-US" sz="3600" dirty="0"/>
              <a:t> account with special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4AB57-533B-7C46-9C94-9F2FC9634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590800"/>
            <a:ext cx="75438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/>
              <a:t>Email to the </a:t>
            </a:r>
            <a:r>
              <a:rPr lang="en-US" sz="3300" dirty="0" err="1"/>
              <a:t>Winlink</a:t>
            </a:r>
            <a:r>
              <a:rPr lang="en-US" sz="3300" dirty="0"/>
              <a:t> system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3300" dirty="0"/>
              <a:t>To: </a:t>
            </a:r>
            <a:r>
              <a:rPr lang="en-US" sz="3300" dirty="0">
                <a:hlinkClick r:id="rId2"/>
              </a:rPr>
              <a:t>SYSTEM@winlink.org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Subject: ACCEPTLIST</a:t>
            </a:r>
          </a:p>
          <a:p>
            <a:pPr marL="0" indent="0">
              <a:buNone/>
            </a:pPr>
            <a:r>
              <a:rPr lang="en-US" sz="3300" dirty="0"/>
              <a:t>In the </a:t>
            </a:r>
            <a:r>
              <a:rPr lang="en-US" sz="3300" b="1" dirty="0"/>
              <a:t>body of the message </a:t>
            </a:r>
            <a:r>
              <a:rPr lang="en-US" sz="3300" dirty="0"/>
              <a:t>you can send the following commands</a:t>
            </a:r>
          </a:p>
        </p:txBody>
      </p:sp>
    </p:spTree>
    <p:extLst>
      <p:ext uri="{BB962C8B-B14F-4D97-AF65-F5344CB8AC3E}">
        <p14:creationId xmlns:p14="http://schemas.microsoft.com/office/powerpoint/2010/main" val="3710594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35BF-D7AD-5EB8-8CD0-8D76D5B89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52271"/>
            <a:ext cx="7467600" cy="1200329"/>
          </a:xfrm>
        </p:spPr>
        <p:txBody>
          <a:bodyPr/>
          <a:lstStyle/>
          <a:p>
            <a:r>
              <a:rPr lang="en-US" sz="3600" dirty="0" err="1"/>
              <a:t>Winlink</a:t>
            </a:r>
            <a:r>
              <a:rPr lang="en-US" sz="3600" dirty="0"/>
              <a:t> ACCEPTLIST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2D2C-0FE1-967A-6A30-20385C06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b="1" dirty="0"/>
              <a:t>LIST:</a:t>
            </a:r>
            <a:r>
              <a:rPr lang="en-US" sz="3300" dirty="0"/>
              <a:t> [will return a list of all entries]</a:t>
            </a:r>
          </a:p>
          <a:p>
            <a:r>
              <a:rPr lang="en-US" sz="3300" b="1" dirty="0"/>
              <a:t>ACCEPT:</a:t>
            </a:r>
            <a:r>
              <a:rPr lang="en-US" sz="3300" dirty="0"/>
              <a:t> </a:t>
            </a:r>
            <a:r>
              <a:rPr lang="en-US" sz="3300" dirty="0">
                <a:hlinkClick r:id="rId2"/>
              </a:rPr>
              <a:t>name@somewhere.com</a:t>
            </a:r>
            <a:r>
              <a:rPr lang="en-US" sz="3300" dirty="0"/>
              <a:t> [will allow  messages from this internet email address]</a:t>
            </a:r>
          </a:p>
          <a:p>
            <a:r>
              <a:rPr lang="en-US" sz="3300" b="1" dirty="0"/>
              <a:t>REJECT:</a:t>
            </a:r>
            <a:r>
              <a:rPr lang="en-US" sz="3300" dirty="0"/>
              <a:t> </a:t>
            </a:r>
            <a:r>
              <a:rPr lang="en-US" sz="3300" dirty="0">
                <a:hlinkClick r:id="rId2"/>
              </a:rPr>
              <a:t>name@somewhere.com</a:t>
            </a:r>
            <a:r>
              <a:rPr lang="en-US" sz="3300" dirty="0"/>
              <a:t> [will reject any messages from this email account]</a:t>
            </a:r>
          </a:p>
          <a:p>
            <a:r>
              <a:rPr lang="en-US" sz="3300" b="1" dirty="0"/>
              <a:t>DELETE:</a:t>
            </a:r>
            <a:r>
              <a:rPr lang="en-US" sz="3300" dirty="0"/>
              <a:t> </a:t>
            </a:r>
            <a:r>
              <a:rPr lang="en-US" sz="3300" dirty="0">
                <a:hlinkClick r:id="rId2"/>
              </a:rPr>
              <a:t>name@somewhere.com</a:t>
            </a:r>
            <a:r>
              <a:rPr lang="en-US" sz="3300" dirty="0"/>
              <a:t> [will remove this email address from your ACCEPTLIST]</a:t>
            </a: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082953821"/>
      </p:ext>
    </p:extLst>
  </p:cSld>
  <p:clrMapOvr>
    <a:masterClrMapping/>
  </p:clrMapOvr>
</p:sld>
</file>

<file path=ppt/theme/theme1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Designs\Bamboo.pot</Template>
  <TotalTime>5022</TotalTime>
  <Words>427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Times New Roman</vt:lpstr>
      <vt:lpstr>Wingdings</vt:lpstr>
      <vt:lpstr>Bamboo</vt:lpstr>
      <vt:lpstr>WHITE LIST, BLACKLIST AND SPAM CONTROL WITH WINLINK</vt:lpstr>
      <vt:lpstr>Winlink SPAM control</vt:lpstr>
      <vt:lpstr>Subject line example</vt:lpstr>
      <vt:lpstr>Exceptions to the “WL2K” Subject line method</vt:lpstr>
      <vt:lpstr>Each Winlink account has a Whitelist</vt:lpstr>
      <vt:lpstr>Whitelist account management</vt:lpstr>
      <vt:lpstr>The ACCEPTLIST will look like this…you will see your accepted internet email addresses here</vt:lpstr>
      <vt:lpstr>You can address messages from your Winlink account with special instructions</vt:lpstr>
      <vt:lpstr>Winlink ACCEPTLIST Commands</vt:lpstr>
      <vt:lpstr>For further information on this topic  </vt:lpstr>
    </vt:vector>
  </TitlesOfParts>
  <Company>Healthcare Association of Hawaii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SEA-PAC EMCOMM Fundamentals</dc:title>
  <dc:creator>Toby L. Clairmont, RN, CEM</dc:creator>
  <cp:lastModifiedBy>Mark Breakey</cp:lastModifiedBy>
  <cp:revision>417</cp:revision>
  <cp:lastPrinted>2015-08-23T03:34:46Z</cp:lastPrinted>
  <dcterms:created xsi:type="dcterms:W3CDTF">2002-05-01T20:53:21Z</dcterms:created>
  <dcterms:modified xsi:type="dcterms:W3CDTF">2025-06-02T01:07:09Z</dcterms:modified>
</cp:coreProperties>
</file>